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  <p:sldMasterId id="2147483675" r:id="rId5"/>
  </p:sldMasterIdLst>
  <p:notesMasterIdLst>
    <p:notesMasterId r:id="rId30"/>
  </p:notesMasterIdLst>
  <p:sldIdLst>
    <p:sldId id="268" r:id="rId6"/>
    <p:sldId id="341" r:id="rId7"/>
    <p:sldId id="384" r:id="rId8"/>
    <p:sldId id="387" r:id="rId9"/>
    <p:sldId id="354" r:id="rId10"/>
    <p:sldId id="368" r:id="rId11"/>
    <p:sldId id="327" r:id="rId12"/>
    <p:sldId id="351" r:id="rId13"/>
    <p:sldId id="357" r:id="rId14"/>
    <p:sldId id="369" r:id="rId15"/>
    <p:sldId id="370" r:id="rId16"/>
    <p:sldId id="383" r:id="rId17"/>
    <p:sldId id="371" r:id="rId18"/>
    <p:sldId id="381" r:id="rId19"/>
    <p:sldId id="382" r:id="rId20"/>
    <p:sldId id="373" r:id="rId21"/>
    <p:sldId id="374" r:id="rId22"/>
    <p:sldId id="378" r:id="rId23"/>
    <p:sldId id="376" r:id="rId24"/>
    <p:sldId id="377" r:id="rId25"/>
    <p:sldId id="379" r:id="rId26"/>
    <p:sldId id="386" r:id="rId27"/>
    <p:sldId id="318" r:id="rId28"/>
    <p:sldId id="338" r:id="rId29"/>
  </p:sldIdLst>
  <p:sldSz cx="12192000" cy="6858000"/>
  <p:notesSz cx="6858000" cy="9945688"/>
  <p:custDataLst>
    <p:tags r:id="rId31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on Megeney" initials="AM" lastIdx="2" clrIdx="0">
    <p:extLst>
      <p:ext uri="{19B8F6BF-5375-455C-9EA6-DF929625EA0E}">
        <p15:presenceInfo xmlns:p15="http://schemas.microsoft.com/office/powerpoint/2012/main" userId="S::A.Megeney@mdx.ac.uk::45c69655-b3d1-400d-8a21-33f0da910cc8" providerId="AD"/>
      </p:ext>
    </p:extLst>
  </p:cmAuthor>
  <p:cmAuthor id="2" name="Nicholas Sharples" initials="NS" lastIdx="6" clrIdx="1">
    <p:extLst>
      <p:ext uri="{19B8F6BF-5375-455C-9EA6-DF929625EA0E}">
        <p15:presenceInfo xmlns:p15="http://schemas.microsoft.com/office/powerpoint/2012/main" userId="S-1-5-21-6791313-351560616-2519392640-2756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552"/>
    <a:srgbClr val="E30A0A"/>
    <a:srgbClr val="E9521D"/>
    <a:srgbClr val="6E6E6E"/>
    <a:srgbClr val="2E2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956279-596A-4840-51DF-4C13B0E2EA07}" v="3" dt="2023-09-05T08:48:17.22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094" autoAdjust="0"/>
  </p:normalViewPr>
  <p:slideViewPr>
    <p:cSldViewPr snapToGrid="0">
      <p:cViewPr varScale="1">
        <p:scale>
          <a:sx n="90" d="100"/>
          <a:sy n="90" d="100"/>
        </p:scale>
        <p:origin x="9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as Sharples" userId="S::n.sharples@mdx.ac.uk::4a4835f9-644a-43cf-ac5b-2a34e3848575" providerId="AD" clId="Web-{8B956279-596A-4840-51DF-4C13B0E2EA07}"/>
    <pc:docChg chg="delSld modSld">
      <pc:chgData name="Nicholas Sharples" userId="S::n.sharples@mdx.ac.uk::4a4835f9-644a-43cf-ac5b-2a34e3848575" providerId="AD" clId="Web-{8B956279-596A-4840-51DF-4C13B0E2EA07}" dt="2023-09-05T08:48:17.228" v="2"/>
      <pc:docMkLst>
        <pc:docMk/>
      </pc:docMkLst>
      <pc:sldChg chg="del">
        <pc:chgData name="Nicholas Sharples" userId="S::n.sharples@mdx.ac.uk::4a4835f9-644a-43cf-ac5b-2a34e3848575" providerId="AD" clId="Web-{8B956279-596A-4840-51DF-4C13B0E2EA07}" dt="2023-09-05T08:48:17.228" v="2"/>
        <pc:sldMkLst>
          <pc:docMk/>
          <pc:sldMk cId="3830369680" sldId="372"/>
        </pc:sldMkLst>
      </pc:sldChg>
      <pc:sldChg chg="del">
        <pc:chgData name="Nicholas Sharples" userId="S::n.sharples@mdx.ac.uk::4a4835f9-644a-43cf-ac5b-2a34e3848575" providerId="AD" clId="Web-{8B956279-596A-4840-51DF-4C13B0E2EA07}" dt="2023-09-05T08:48:17.212" v="1"/>
        <pc:sldMkLst>
          <pc:docMk/>
          <pc:sldMk cId="873402344" sldId="375"/>
        </pc:sldMkLst>
      </pc:sldChg>
      <pc:sldChg chg="del">
        <pc:chgData name="Nicholas Sharples" userId="S::n.sharples@mdx.ac.uk::4a4835f9-644a-43cf-ac5b-2a34e3848575" providerId="AD" clId="Web-{8B956279-596A-4840-51DF-4C13B0E2EA07}" dt="2023-09-05T08:48:17.212" v="0"/>
        <pc:sldMkLst>
          <pc:docMk/>
          <pc:sldMk cId="703380387" sldId="385"/>
        </pc:sldMkLst>
      </pc:sldChg>
    </pc:docChg>
  </pc:docChgLst>
  <pc:docChgLst>
    <pc:chgData name="Nicholas Sharples" userId="S::n.sharples@mdx.ac.uk::4a4835f9-644a-43cf-ac5b-2a34e3848575" providerId="AD" clId="Web-{B6A37368-5561-0432-50F7-3BB2CDE9C761}"/>
    <pc:docChg chg="modSld">
      <pc:chgData name="Nicholas Sharples" userId="S::n.sharples@mdx.ac.uk::4a4835f9-644a-43cf-ac5b-2a34e3848575" providerId="AD" clId="Web-{B6A37368-5561-0432-50F7-3BB2CDE9C761}" dt="2023-09-02T16:09:50.563" v="70" actId="1076"/>
      <pc:docMkLst>
        <pc:docMk/>
      </pc:docMkLst>
      <pc:sldChg chg="addSp modSp">
        <pc:chgData name="Nicholas Sharples" userId="S::n.sharples@mdx.ac.uk::4a4835f9-644a-43cf-ac5b-2a34e3848575" providerId="AD" clId="Web-{B6A37368-5561-0432-50F7-3BB2CDE9C761}" dt="2023-09-02T16:09:50.563" v="70" actId="1076"/>
        <pc:sldMkLst>
          <pc:docMk/>
          <pc:sldMk cId="1547388071" sldId="327"/>
        </pc:sldMkLst>
        <pc:spChg chg="add mod">
          <ac:chgData name="Nicholas Sharples" userId="S::n.sharples@mdx.ac.uk::4a4835f9-644a-43cf-ac5b-2a34e3848575" providerId="AD" clId="Web-{B6A37368-5561-0432-50F7-3BB2CDE9C761}" dt="2023-09-02T16:09:50.563" v="70" actId="1076"/>
          <ac:spMkLst>
            <pc:docMk/>
            <pc:sldMk cId="1547388071" sldId="327"/>
            <ac:spMk id="3" creationId="{616389AC-02CC-1772-7DED-A386F5EB0FD6}"/>
          </ac:spMkLst>
        </pc:spChg>
        <pc:graphicFrameChg chg="mod modGraphic">
          <ac:chgData name="Nicholas Sharples" userId="S::n.sharples@mdx.ac.uk::4a4835f9-644a-43cf-ac5b-2a34e3848575" providerId="AD" clId="Web-{B6A37368-5561-0432-50F7-3BB2CDE9C761}" dt="2023-09-02T16:08:56.762" v="41"/>
          <ac:graphicFrameMkLst>
            <pc:docMk/>
            <pc:sldMk cId="1547388071" sldId="327"/>
            <ac:graphicFrameMk id="8" creationId="{00000000-0000-0000-0000-000000000000}"/>
          </ac:graphicFrameMkLst>
        </pc:graphicFrameChg>
      </pc:sldChg>
    </pc:docChg>
  </pc:docChgLst>
  <pc:docChgLst>
    <pc:chgData name="Nicholas Sharples" userId="4a4835f9-644a-43cf-ac5b-2a34e3848575" providerId="ADAL" clId="{E451FA7C-6672-4A32-8D27-BA8DB0FD06D8}"/>
    <pc:docChg chg="undo custSel addSld modSld sldOrd">
      <pc:chgData name="Nicholas Sharples" userId="4a4835f9-644a-43cf-ac5b-2a34e3848575" providerId="ADAL" clId="{E451FA7C-6672-4A32-8D27-BA8DB0FD06D8}" dt="2023-09-04T21:32:33.993" v="1550" actId="20577"/>
      <pc:docMkLst>
        <pc:docMk/>
      </pc:docMkLst>
      <pc:sldChg chg="modSp">
        <pc:chgData name="Nicholas Sharples" userId="4a4835f9-644a-43cf-ac5b-2a34e3848575" providerId="ADAL" clId="{E451FA7C-6672-4A32-8D27-BA8DB0FD06D8}" dt="2023-09-04T21:32:33.993" v="1550" actId="20577"/>
        <pc:sldMkLst>
          <pc:docMk/>
          <pc:sldMk cId="1216034774" sldId="318"/>
        </pc:sldMkLst>
        <pc:spChg chg="mod">
          <ac:chgData name="Nicholas Sharples" userId="4a4835f9-644a-43cf-ac5b-2a34e3848575" providerId="ADAL" clId="{E451FA7C-6672-4A32-8D27-BA8DB0FD06D8}" dt="2023-09-04T21:32:33.993" v="1550" actId="20577"/>
          <ac:spMkLst>
            <pc:docMk/>
            <pc:sldMk cId="1216034774" sldId="318"/>
            <ac:spMk id="397" creationId="{00000000-0000-0000-0000-000000000000}"/>
          </ac:spMkLst>
        </pc:spChg>
      </pc:sldChg>
      <pc:sldChg chg="addSp modSp modAnim">
        <pc:chgData name="Nicholas Sharples" userId="4a4835f9-644a-43cf-ac5b-2a34e3848575" providerId="ADAL" clId="{E451FA7C-6672-4A32-8D27-BA8DB0FD06D8}" dt="2023-09-04T21:24:13.144" v="1234" actId="20577"/>
        <pc:sldMkLst>
          <pc:docMk/>
          <pc:sldMk cId="2016484052" sldId="341"/>
        </pc:sldMkLst>
        <pc:spChg chg="mod">
          <ac:chgData name="Nicholas Sharples" userId="4a4835f9-644a-43cf-ac5b-2a34e3848575" providerId="ADAL" clId="{E451FA7C-6672-4A32-8D27-BA8DB0FD06D8}" dt="2023-09-04T21:02:25.708" v="483"/>
          <ac:spMkLst>
            <pc:docMk/>
            <pc:sldMk cId="2016484052" sldId="341"/>
            <ac:spMk id="2" creationId="{45AD43E5-6179-48BC-A81C-036227528B95}"/>
          </ac:spMkLst>
        </pc:spChg>
        <pc:spChg chg="mod">
          <ac:chgData name="Nicholas Sharples" userId="4a4835f9-644a-43cf-ac5b-2a34e3848575" providerId="ADAL" clId="{E451FA7C-6672-4A32-8D27-BA8DB0FD06D8}" dt="2023-09-04T21:02:25.708" v="483"/>
          <ac:spMkLst>
            <pc:docMk/>
            <pc:sldMk cId="2016484052" sldId="341"/>
            <ac:spMk id="3" creationId="{00000000-0000-0000-0000-000000000000}"/>
          </ac:spMkLst>
        </pc:spChg>
        <pc:spChg chg="mod">
          <ac:chgData name="Nicholas Sharples" userId="4a4835f9-644a-43cf-ac5b-2a34e3848575" providerId="ADAL" clId="{E451FA7C-6672-4A32-8D27-BA8DB0FD06D8}" dt="2023-09-04T21:02:25.708" v="483"/>
          <ac:spMkLst>
            <pc:docMk/>
            <pc:sldMk cId="2016484052" sldId="341"/>
            <ac:spMk id="4" creationId="{7267C333-5A07-58EA-862F-AF240846DC73}"/>
          </ac:spMkLst>
        </pc:spChg>
        <pc:spChg chg="add mod">
          <ac:chgData name="Nicholas Sharples" userId="4a4835f9-644a-43cf-ac5b-2a34e3848575" providerId="ADAL" clId="{E451FA7C-6672-4A32-8D27-BA8DB0FD06D8}" dt="2023-09-04T21:24:13.144" v="1234" actId="20577"/>
          <ac:spMkLst>
            <pc:docMk/>
            <pc:sldMk cId="2016484052" sldId="341"/>
            <ac:spMk id="8" creationId="{7B92905E-34C8-4B44-BFEA-93EDFEA60E56}"/>
          </ac:spMkLst>
        </pc:spChg>
        <pc:spChg chg="mod">
          <ac:chgData name="Nicholas Sharples" userId="4a4835f9-644a-43cf-ac5b-2a34e3848575" providerId="ADAL" clId="{E451FA7C-6672-4A32-8D27-BA8DB0FD06D8}" dt="2023-09-04T21:02:25.708" v="483"/>
          <ac:spMkLst>
            <pc:docMk/>
            <pc:sldMk cId="2016484052" sldId="341"/>
            <ac:spMk id="16" creationId="{FBD911EA-6790-4364-BD79-BDC19D41D338}"/>
          </ac:spMkLst>
        </pc:spChg>
        <pc:grpChg chg="mod">
          <ac:chgData name="Nicholas Sharples" userId="4a4835f9-644a-43cf-ac5b-2a34e3848575" providerId="ADAL" clId="{E451FA7C-6672-4A32-8D27-BA8DB0FD06D8}" dt="2023-09-04T21:02:25.708" v="483"/>
          <ac:grpSpMkLst>
            <pc:docMk/>
            <pc:sldMk cId="2016484052" sldId="341"/>
            <ac:grpSpMk id="1" creationId="{00000000-0000-0000-0000-000000000000}"/>
          </ac:grpSpMkLst>
        </pc:grpChg>
        <pc:grpChg chg="mod">
          <ac:chgData name="Nicholas Sharples" userId="4a4835f9-644a-43cf-ac5b-2a34e3848575" providerId="ADAL" clId="{E451FA7C-6672-4A32-8D27-BA8DB0FD06D8}" dt="2023-09-04T21:02:25.708" v="483"/>
          <ac:grpSpMkLst>
            <pc:docMk/>
            <pc:sldMk cId="2016484052" sldId="341"/>
            <ac:grpSpMk id="5" creationId="{25C0D06A-2323-4D9B-841B-02D918439562}"/>
          </ac:grpSpMkLst>
        </pc:grpChg>
        <pc:grpChg chg="mod">
          <ac:chgData name="Nicholas Sharples" userId="4a4835f9-644a-43cf-ac5b-2a34e3848575" providerId="ADAL" clId="{E451FA7C-6672-4A32-8D27-BA8DB0FD06D8}" dt="2023-09-04T21:02:25.708" v="483"/>
          <ac:grpSpMkLst>
            <pc:docMk/>
            <pc:sldMk cId="2016484052" sldId="341"/>
            <ac:grpSpMk id="21" creationId="{085A0F07-B005-3FEF-2C7C-F7B3513ECD9A}"/>
          </ac:grpSpMkLst>
        </pc:grpChg>
        <pc:picChg chg="add mod">
          <ac:chgData name="Nicholas Sharples" userId="4a4835f9-644a-43cf-ac5b-2a34e3848575" providerId="ADAL" clId="{E451FA7C-6672-4A32-8D27-BA8DB0FD06D8}" dt="2023-09-04T21:02:25.708" v="483"/>
          <ac:picMkLst>
            <pc:docMk/>
            <pc:sldMk cId="2016484052" sldId="341"/>
            <ac:picMk id="7" creationId="{FE43C8C3-AC27-4C77-8F4E-D6DE3F8BA9FC}"/>
          </ac:picMkLst>
        </pc:picChg>
        <pc:picChg chg="mod">
          <ac:chgData name="Nicholas Sharples" userId="4a4835f9-644a-43cf-ac5b-2a34e3848575" providerId="ADAL" clId="{E451FA7C-6672-4A32-8D27-BA8DB0FD06D8}" dt="2023-09-04T21:02:25.708" v="483"/>
          <ac:picMkLst>
            <pc:docMk/>
            <pc:sldMk cId="2016484052" sldId="341"/>
            <ac:picMk id="22" creationId="{65DEF888-9A40-2D5B-121E-0FF31946E8C6}"/>
          </ac:picMkLst>
        </pc:picChg>
        <pc:picChg chg="mod">
          <ac:chgData name="Nicholas Sharples" userId="4a4835f9-644a-43cf-ac5b-2a34e3848575" providerId="ADAL" clId="{E451FA7C-6672-4A32-8D27-BA8DB0FD06D8}" dt="2023-09-04T21:02:25.708" v="483"/>
          <ac:picMkLst>
            <pc:docMk/>
            <pc:sldMk cId="2016484052" sldId="341"/>
            <ac:picMk id="23" creationId="{E73BC30B-CDBA-150B-E641-479F5EC3E1EE}"/>
          </ac:picMkLst>
        </pc:picChg>
        <pc:picChg chg="mod">
          <ac:chgData name="Nicholas Sharples" userId="4a4835f9-644a-43cf-ac5b-2a34e3848575" providerId="ADAL" clId="{E451FA7C-6672-4A32-8D27-BA8DB0FD06D8}" dt="2023-09-04T21:02:25.708" v="483"/>
          <ac:picMkLst>
            <pc:docMk/>
            <pc:sldMk cId="2016484052" sldId="341"/>
            <ac:picMk id="24" creationId="{B9C73232-9BF5-089E-01A6-531FD177D883}"/>
          </ac:picMkLst>
        </pc:picChg>
        <pc:picChg chg="mod">
          <ac:chgData name="Nicholas Sharples" userId="4a4835f9-644a-43cf-ac5b-2a34e3848575" providerId="ADAL" clId="{E451FA7C-6672-4A32-8D27-BA8DB0FD06D8}" dt="2023-09-04T21:02:25.708" v="483"/>
          <ac:picMkLst>
            <pc:docMk/>
            <pc:sldMk cId="2016484052" sldId="341"/>
            <ac:picMk id="25" creationId="{23DA7218-C53F-F1E6-9D40-7A418336FC8F}"/>
          </ac:picMkLst>
        </pc:picChg>
        <pc:picChg chg="mod ord">
          <ac:chgData name="Nicholas Sharples" userId="4a4835f9-644a-43cf-ac5b-2a34e3848575" providerId="ADAL" clId="{E451FA7C-6672-4A32-8D27-BA8DB0FD06D8}" dt="2023-09-04T21:02:25.708" v="483"/>
          <ac:picMkLst>
            <pc:docMk/>
            <pc:sldMk cId="2016484052" sldId="341"/>
            <ac:picMk id="26" creationId="{772BF5B3-5E96-E30E-F354-F56C1FD656AC}"/>
          </ac:picMkLst>
        </pc:picChg>
        <pc:picChg chg="mod">
          <ac:chgData name="Nicholas Sharples" userId="4a4835f9-644a-43cf-ac5b-2a34e3848575" providerId="ADAL" clId="{E451FA7C-6672-4A32-8D27-BA8DB0FD06D8}" dt="2023-09-04T21:02:25.708" v="483"/>
          <ac:picMkLst>
            <pc:docMk/>
            <pc:sldMk cId="2016484052" sldId="341"/>
            <ac:picMk id="28" creationId="{CAFF2741-23B1-1F30-C136-75562CBF31A5}"/>
          </ac:picMkLst>
        </pc:picChg>
        <pc:picChg chg="mod">
          <ac:chgData name="Nicholas Sharples" userId="4a4835f9-644a-43cf-ac5b-2a34e3848575" providerId="ADAL" clId="{E451FA7C-6672-4A32-8D27-BA8DB0FD06D8}" dt="2023-09-04T21:02:25.708" v="483"/>
          <ac:picMkLst>
            <pc:docMk/>
            <pc:sldMk cId="2016484052" sldId="341"/>
            <ac:picMk id="4098" creationId="{E7C4293A-7897-0E32-46FB-9D8C3A3B7A0F}"/>
          </ac:picMkLst>
        </pc:picChg>
        <pc:picChg chg="mod">
          <ac:chgData name="Nicholas Sharples" userId="4a4835f9-644a-43cf-ac5b-2a34e3848575" providerId="ADAL" clId="{E451FA7C-6672-4A32-8D27-BA8DB0FD06D8}" dt="2023-09-04T21:02:25.708" v="483"/>
          <ac:picMkLst>
            <pc:docMk/>
            <pc:sldMk cId="2016484052" sldId="341"/>
            <ac:picMk id="4100" creationId="{970FE727-648D-EF80-3845-88087186F380}"/>
          </ac:picMkLst>
        </pc:picChg>
        <pc:picChg chg="mod">
          <ac:chgData name="Nicholas Sharples" userId="4a4835f9-644a-43cf-ac5b-2a34e3848575" providerId="ADAL" clId="{E451FA7C-6672-4A32-8D27-BA8DB0FD06D8}" dt="2023-09-04T21:02:25.708" v="483"/>
          <ac:picMkLst>
            <pc:docMk/>
            <pc:sldMk cId="2016484052" sldId="341"/>
            <ac:picMk id="4104" creationId="{C466B530-5A60-FCF2-E767-0DB641638DBD}"/>
          </ac:picMkLst>
        </pc:picChg>
        <pc:picChg chg="mod">
          <ac:chgData name="Nicholas Sharples" userId="4a4835f9-644a-43cf-ac5b-2a34e3848575" providerId="ADAL" clId="{E451FA7C-6672-4A32-8D27-BA8DB0FD06D8}" dt="2023-09-04T21:02:25.708" v="483"/>
          <ac:picMkLst>
            <pc:docMk/>
            <pc:sldMk cId="2016484052" sldId="341"/>
            <ac:picMk id="4106" creationId="{189B39E2-01D3-3B8B-3876-0B8CC412D821}"/>
          </ac:picMkLst>
        </pc:picChg>
      </pc:sldChg>
      <pc:sldChg chg="addSp delSp modSp">
        <pc:chgData name="Nicholas Sharples" userId="4a4835f9-644a-43cf-ac5b-2a34e3848575" providerId="ADAL" clId="{E451FA7C-6672-4A32-8D27-BA8DB0FD06D8}" dt="2023-09-04T21:25:34.476" v="1245" actId="1076"/>
        <pc:sldMkLst>
          <pc:docMk/>
          <pc:sldMk cId="2105150843" sldId="354"/>
        </pc:sldMkLst>
        <pc:spChg chg="mod">
          <ac:chgData name="Nicholas Sharples" userId="4a4835f9-644a-43cf-ac5b-2a34e3848575" providerId="ADAL" clId="{E451FA7C-6672-4A32-8D27-BA8DB0FD06D8}" dt="2023-09-04T21:22:24.753" v="1209" actId="20577"/>
          <ac:spMkLst>
            <pc:docMk/>
            <pc:sldMk cId="2105150843" sldId="354"/>
            <ac:spMk id="2" creationId="{6B6A7E7E-2027-41AF-9A17-C0C1F3EEB76F}"/>
          </ac:spMkLst>
        </pc:spChg>
        <pc:spChg chg="mod">
          <ac:chgData name="Nicholas Sharples" userId="4a4835f9-644a-43cf-ac5b-2a34e3848575" providerId="ADAL" clId="{E451FA7C-6672-4A32-8D27-BA8DB0FD06D8}" dt="2023-09-04T21:17:33.493" v="1040" actId="179"/>
          <ac:spMkLst>
            <pc:docMk/>
            <pc:sldMk cId="2105150843" sldId="354"/>
            <ac:spMk id="4" creationId="{DCDA73C3-016E-4C72-9776-4FD30E531C17}"/>
          </ac:spMkLst>
        </pc:spChg>
        <pc:spChg chg="del">
          <ac:chgData name="Nicholas Sharples" userId="4a4835f9-644a-43cf-ac5b-2a34e3848575" providerId="ADAL" clId="{E451FA7C-6672-4A32-8D27-BA8DB0FD06D8}" dt="2023-09-04T21:08:08.523" v="822" actId="478"/>
          <ac:spMkLst>
            <pc:docMk/>
            <pc:sldMk cId="2105150843" sldId="354"/>
            <ac:spMk id="8" creationId="{C2DF766E-C9BB-463F-BDCB-491AE424DFD6}"/>
          </ac:spMkLst>
        </pc:spChg>
        <pc:spChg chg="add mod">
          <ac:chgData name="Nicholas Sharples" userId="4a4835f9-644a-43cf-ac5b-2a34e3848575" providerId="ADAL" clId="{E451FA7C-6672-4A32-8D27-BA8DB0FD06D8}" dt="2023-09-04T21:25:28.668" v="1244" actId="20577"/>
          <ac:spMkLst>
            <pc:docMk/>
            <pc:sldMk cId="2105150843" sldId="354"/>
            <ac:spMk id="9" creationId="{681F97A8-0091-4D5D-8F56-209AEB27DFCA}"/>
          </ac:spMkLst>
        </pc:spChg>
        <pc:grpChg chg="add del mod">
          <ac:chgData name="Nicholas Sharples" userId="4a4835f9-644a-43cf-ac5b-2a34e3848575" providerId="ADAL" clId="{E451FA7C-6672-4A32-8D27-BA8DB0FD06D8}" dt="2023-09-04T21:19:11.145" v="1158" actId="165"/>
          <ac:grpSpMkLst>
            <pc:docMk/>
            <pc:sldMk cId="2105150843" sldId="354"/>
            <ac:grpSpMk id="10" creationId="{06C11E3B-727D-4504-B2AC-A7DA7D195E24}"/>
          </ac:grpSpMkLst>
        </pc:grpChg>
        <pc:grpChg chg="add del mod topLvl">
          <ac:chgData name="Nicholas Sharples" userId="4a4835f9-644a-43cf-ac5b-2a34e3848575" providerId="ADAL" clId="{E451FA7C-6672-4A32-8D27-BA8DB0FD06D8}" dt="2023-09-04T21:19:22.253" v="1164" actId="165"/>
          <ac:grpSpMkLst>
            <pc:docMk/>
            <pc:sldMk cId="2105150843" sldId="354"/>
            <ac:grpSpMk id="13" creationId="{A39CA09A-40EA-4C03-AB8F-C1BFEB2AA7EB}"/>
          </ac:grpSpMkLst>
        </pc:grpChg>
        <pc:grpChg chg="add mod">
          <ac:chgData name="Nicholas Sharples" userId="4a4835f9-644a-43cf-ac5b-2a34e3848575" providerId="ADAL" clId="{E451FA7C-6672-4A32-8D27-BA8DB0FD06D8}" dt="2023-09-04T21:21:55.987" v="1190" actId="164"/>
          <ac:grpSpMkLst>
            <pc:docMk/>
            <pc:sldMk cId="2105150843" sldId="354"/>
            <ac:grpSpMk id="24" creationId="{31C178DF-C847-4A33-BBC0-794D9079527F}"/>
          </ac:grpSpMkLst>
        </pc:grpChg>
        <pc:grpChg chg="add mod">
          <ac:chgData name="Nicholas Sharples" userId="4a4835f9-644a-43cf-ac5b-2a34e3848575" providerId="ADAL" clId="{E451FA7C-6672-4A32-8D27-BA8DB0FD06D8}" dt="2023-09-04T21:25:34.476" v="1245" actId="1076"/>
          <ac:grpSpMkLst>
            <pc:docMk/>
            <pc:sldMk cId="2105150843" sldId="354"/>
            <ac:grpSpMk id="25" creationId="{B247E7A3-68A9-4994-ABDA-B5C60EC95932}"/>
          </ac:grpSpMkLst>
        </pc:grpChg>
        <pc:picChg chg="del">
          <ac:chgData name="Nicholas Sharples" userId="4a4835f9-644a-43cf-ac5b-2a34e3848575" providerId="ADAL" clId="{E451FA7C-6672-4A32-8D27-BA8DB0FD06D8}" dt="2023-09-04T21:08:06.042" v="821" actId="478"/>
          <ac:picMkLst>
            <pc:docMk/>
            <pc:sldMk cId="2105150843" sldId="354"/>
            <ac:picMk id="5" creationId="{AFE84D32-C0EF-4761-8BE8-4463ECC78C54}"/>
          </ac:picMkLst>
        </pc:picChg>
        <pc:picChg chg="del mod topLvl">
          <ac:chgData name="Nicholas Sharples" userId="4a4835f9-644a-43cf-ac5b-2a34e3848575" providerId="ADAL" clId="{E451FA7C-6672-4A32-8D27-BA8DB0FD06D8}" dt="2023-09-04T21:19:18.647" v="1163" actId="478"/>
          <ac:picMkLst>
            <pc:docMk/>
            <pc:sldMk cId="2105150843" sldId="354"/>
            <ac:picMk id="11" creationId="{1B210A58-F03E-4D7C-98AB-B4CDB08D7B10}"/>
          </ac:picMkLst>
        </pc:picChg>
        <pc:picChg chg="del mod topLvl">
          <ac:chgData name="Nicholas Sharples" userId="4a4835f9-644a-43cf-ac5b-2a34e3848575" providerId="ADAL" clId="{E451FA7C-6672-4A32-8D27-BA8DB0FD06D8}" dt="2023-09-04T21:19:15.808" v="1160" actId="478"/>
          <ac:picMkLst>
            <pc:docMk/>
            <pc:sldMk cId="2105150843" sldId="354"/>
            <ac:picMk id="12" creationId="{6C15518A-46AC-4DDF-88F3-B4C5F0214D71}"/>
          </ac:picMkLst>
        </pc:picChg>
        <pc:picChg chg="mod topLvl">
          <ac:chgData name="Nicholas Sharples" userId="4a4835f9-644a-43cf-ac5b-2a34e3848575" providerId="ADAL" clId="{E451FA7C-6672-4A32-8D27-BA8DB0FD06D8}" dt="2023-09-04T21:21:46.757" v="1187" actId="164"/>
          <ac:picMkLst>
            <pc:docMk/>
            <pc:sldMk cId="2105150843" sldId="354"/>
            <ac:picMk id="14" creationId="{3B5B836C-86A8-4FF0-9E60-B2C766F21CBE}"/>
          </ac:picMkLst>
        </pc:picChg>
        <pc:picChg chg="del mod topLvl">
          <ac:chgData name="Nicholas Sharples" userId="4a4835f9-644a-43cf-ac5b-2a34e3848575" providerId="ADAL" clId="{E451FA7C-6672-4A32-8D27-BA8DB0FD06D8}" dt="2023-09-04T21:19:26.804" v="1169" actId="478"/>
          <ac:picMkLst>
            <pc:docMk/>
            <pc:sldMk cId="2105150843" sldId="354"/>
            <ac:picMk id="15" creationId="{0E08D341-30F8-4D07-A568-FF26D220B4F5}"/>
          </ac:picMkLst>
        </pc:picChg>
        <pc:picChg chg="mod topLvl">
          <ac:chgData name="Nicholas Sharples" userId="4a4835f9-644a-43cf-ac5b-2a34e3848575" providerId="ADAL" clId="{E451FA7C-6672-4A32-8D27-BA8DB0FD06D8}" dt="2023-09-04T21:21:46.757" v="1187" actId="164"/>
          <ac:picMkLst>
            <pc:docMk/>
            <pc:sldMk cId="2105150843" sldId="354"/>
            <ac:picMk id="16" creationId="{27632AFF-1CAE-4CDC-A81B-62CC33034549}"/>
          </ac:picMkLst>
        </pc:picChg>
        <pc:picChg chg="del mod topLvl">
          <ac:chgData name="Nicholas Sharples" userId="4a4835f9-644a-43cf-ac5b-2a34e3848575" providerId="ADAL" clId="{E451FA7C-6672-4A32-8D27-BA8DB0FD06D8}" dt="2023-09-04T21:19:25.453" v="1167" actId="478"/>
          <ac:picMkLst>
            <pc:docMk/>
            <pc:sldMk cId="2105150843" sldId="354"/>
            <ac:picMk id="17" creationId="{7332BB7E-B9B1-4ABC-8888-D0B6F25E6965}"/>
          </ac:picMkLst>
        </pc:picChg>
        <pc:picChg chg="del mod topLvl">
          <ac:chgData name="Nicholas Sharples" userId="4a4835f9-644a-43cf-ac5b-2a34e3848575" providerId="ADAL" clId="{E451FA7C-6672-4A32-8D27-BA8DB0FD06D8}" dt="2023-09-04T21:19:24.391" v="1166" actId="478"/>
          <ac:picMkLst>
            <pc:docMk/>
            <pc:sldMk cId="2105150843" sldId="354"/>
            <ac:picMk id="18" creationId="{8FF2AE68-308F-4BBA-B957-36B9A4EDD166}"/>
          </ac:picMkLst>
        </pc:picChg>
        <pc:picChg chg="del mod topLvl">
          <ac:chgData name="Nicholas Sharples" userId="4a4835f9-644a-43cf-ac5b-2a34e3848575" providerId="ADAL" clId="{E451FA7C-6672-4A32-8D27-BA8DB0FD06D8}" dt="2023-09-04T21:19:26.213" v="1168" actId="478"/>
          <ac:picMkLst>
            <pc:docMk/>
            <pc:sldMk cId="2105150843" sldId="354"/>
            <ac:picMk id="19" creationId="{A2E43037-EE3C-4145-B127-1A8F7AAB0985}"/>
          </ac:picMkLst>
        </pc:picChg>
        <pc:picChg chg="mod topLvl">
          <ac:chgData name="Nicholas Sharples" userId="4a4835f9-644a-43cf-ac5b-2a34e3848575" providerId="ADAL" clId="{E451FA7C-6672-4A32-8D27-BA8DB0FD06D8}" dt="2023-09-04T21:21:55.987" v="1190" actId="164"/>
          <ac:picMkLst>
            <pc:docMk/>
            <pc:sldMk cId="2105150843" sldId="354"/>
            <ac:picMk id="20" creationId="{14D04356-9ECF-4A05-82DF-69C7C19CF4CE}"/>
          </ac:picMkLst>
        </pc:picChg>
        <pc:picChg chg="add del mod">
          <ac:chgData name="Nicholas Sharples" userId="4a4835f9-644a-43cf-ac5b-2a34e3848575" providerId="ADAL" clId="{E451FA7C-6672-4A32-8D27-BA8DB0FD06D8}" dt="2023-09-04T21:20:20.948" v="1172" actId="478"/>
          <ac:picMkLst>
            <pc:docMk/>
            <pc:sldMk cId="2105150843" sldId="354"/>
            <ac:picMk id="21" creationId="{06D83258-C1EF-4613-98EB-3D9F1D0B9A3D}"/>
          </ac:picMkLst>
        </pc:picChg>
        <pc:picChg chg="add mod">
          <ac:chgData name="Nicholas Sharples" userId="4a4835f9-644a-43cf-ac5b-2a34e3848575" providerId="ADAL" clId="{E451FA7C-6672-4A32-8D27-BA8DB0FD06D8}" dt="2023-09-04T21:21:46.757" v="1187" actId="164"/>
          <ac:picMkLst>
            <pc:docMk/>
            <pc:sldMk cId="2105150843" sldId="354"/>
            <ac:picMk id="23" creationId="{B50A079E-D4F5-4FA5-B589-3C4D7B688642}"/>
          </ac:picMkLst>
        </pc:picChg>
      </pc:sldChg>
      <pc:sldChg chg="addSp delSp modSp delAnim">
        <pc:chgData name="Nicholas Sharples" userId="4a4835f9-644a-43cf-ac5b-2a34e3848575" providerId="ADAL" clId="{E451FA7C-6672-4A32-8D27-BA8DB0FD06D8}" dt="2023-09-04T21:25:10.236" v="1235" actId="478"/>
        <pc:sldMkLst>
          <pc:docMk/>
          <pc:sldMk cId="2060001440" sldId="368"/>
        </pc:sldMkLst>
        <pc:spChg chg="del">
          <ac:chgData name="Nicholas Sharples" userId="4a4835f9-644a-43cf-ac5b-2a34e3848575" providerId="ADAL" clId="{E451FA7C-6672-4A32-8D27-BA8DB0FD06D8}" dt="2023-09-04T21:25:10.236" v="1235" actId="478"/>
          <ac:spMkLst>
            <pc:docMk/>
            <pc:sldMk cId="2060001440" sldId="368"/>
            <ac:spMk id="4" creationId="{72EA577E-8D9D-4191-823D-22EA26A6A638}"/>
          </ac:spMkLst>
        </pc:spChg>
        <pc:spChg chg="add mod">
          <ac:chgData name="Nicholas Sharples" userId="4a4835f9-644a-43cf-ac5b-2a34e3848575" providerId="ADAL" clId="{E451FA7C-6672-4A32-8D27-BA8DB0FD06D8}" dt="2023-09-04T21:25:10.236" v="1235" actId="478"/>
          <ac:spMkLst>
            <pc:docMk/>
            <pc:sldMk cId="2060001440" sldId="368"/>
            <ac:spMk id="18" creationId="{17FB5E39-AA2C-44AA-A541-8219848EFA36}"/>
          </ac:spMkLst>
        </pc:spChg>
      </pc:sldChg>
      <pc:sldChg chg="modSp">
        <pc:chgData name="Nicholas Sharples" userId="4a4835f9-644a-43cf-ac5b-2a34e3848575" providerId="ADAL" clId="{E451FA7C-6672-4A32-8D27-BA8DB0FD06D8}" dt="2023-09-04T21:15:47.773" v="1004" actId="207"/>
        <pc:sldMkLst>
          <pc:docMk/>
          <pc:sldMk cId="2933018289" sldId="378"/>
        </pc:sldMkLst>
        <pc:spChg chg="mod">
          <ac:chgData name="Nicholas Sharples" userId="4a4835f9-644a-43cf-ac5b-2a34e3848575" providerId="ADAL" clId="{E451FA7C-6672-4A32-8D27-BA8DB0FD06D8}" dt="2023-09-04T21:15:47.773" v="1004" actId="207"/>
          <ac:spMkLst>
            <pc:docMk/>
            <pc:sldMk cId="2933018289" sldId="378"/>
            <ac:spMk id="4" creationId="{4C022727-261A-40C5-A1D2-C486B6A000A8}"/>
          </ac:spMkLst>
        </pc:spChg>
      </pc:sldChg>
      <pc:sldChg chg="modSp">
        <pc:chgData name="Nicholas Sharples" userId="4a4835f9-644a-43cf-ac5b-2a34e3848575" providerId="ADAL" clId="{E451FA7C-6672-4A32-8D27-BA8DB0FD06D8}" dt="2023-09-04T21:26:57.023" v="1276" actId="20577"/>
        <pc:sldMkLst>
          <pc:docMk/>
          <pc:sldMk cId="2700215595" sldId="379"/>
        </pc:sldMkLst>
        <pc:spChg chg="mod">
          <ac:chgData name="Nicholas Sharples" userId="4a4835f9-644a-43cf-ac5b-2a34e3848575" providerId="ADAL" clId="{E451FA7C-6672-4A32-8D27-BA8DB0FD06D8}" dt="2023-09-04T21:26:57.023" v="1276" actId="20577"/>
          <ac:spMkLst>
            <pc:docMk/>
            <pc:sldMk cId="2700215595" sldId="379"/>
            <ac:spMk id="4" creationId="{46809E2C-8058-EEB4-5A74-DB1F3AA7FFEE}"/>
          </ac:spMkLst>
        </pc:spChg>
      </pc:sldChg>
      <pc:sldChg chg="delSp modSp ord delAnim">
        <pc:chgData name="Nicholas Sharples" userId="4a4835f9-644a-43cf-ac5b-2a34e3848575" providerId="ADAL" clId="{E451FA7C-6672-4A32-8D27-BA8DB0FD06D8}" dt="2023-09-04T21:24:07.783" v="1232"/>
        <pc:sldMkLst>
          <pc:docMk/>
          <pc:sldMk cId="2285112882" sldId="384"/>
        </pc:sldMkLst>
        <pc:spChg chg="mod">
          <ac:chgData name="Nicholas Sharples" userId="4a4835f9-644a-43cf-ac5b-2a34e3848575" providerId="ADAL" clId="{E451FA7C-6672-4A32-8D27-BA8DB0FD06D8}" dt="2023-09-04T21:24:07.783" v="1232"/>
          <ac:spMkLst>
            <pc:docMk/>
            <pc:sldMk cId="2285112882" sldId="384"/>
            <ac:spMk id="2" creationId="{00000000-0000-0000-0000-000000000000}"/>
          </ac:spMkLst>
        </pc:spChg>
        <pc:spChg chg="mod">
          <ac:chgData name="Nicholas Sharples" userId="4a4835f9-644a-43cf-ac5b-2a34e3848575" providerId="ADAL" clId="{E451FA7C-6672-4A32-8D27-BA8DB0FD06D8}" dt="2023-09-04T21:24:07.783" v="1232"/>
          <ac:spMkLst>
            <pc:docMk/>
            <pc:sldMk cId="2285112882" sldId="384"/>
            <ac:spMk id="3" creationId="{00000000-0000-0000-0000-000000000000}"/>
          </ac:spMkLst>
        </pc:spChg>
        <pc:spChg chg="mod">
          <ac:chgData name="Nicholas Sharples" userId="4a4835f9-644a-43cf-ac5b-2a34e3848575" providerId="ADAL" clId="{E451FA7C-6672-4A32-8D27-BA8DB0FD06D8}" dt="2023-09-04T21:24:07.783" v="1232"/>
          <ac:spMkLst>
            <pc:docMk/>
            <pc:sldMk cId="2285112882" sldId="384"/>
            <ac:spMk id="9" creationId="{C42BB7B2-EC7D-480A-9A05-59F9AD13F462}"/>
          </ac:spMkLst>
        </pc:spChg>
        <pc:spChg chg="del mod">
          <ac:chgData name="Nicholas Sharples" userId="4a4835f9-644a-43cf-ac5b-2a34e3848575" providerId="ADAL" clId="{E451FA7C-6672-4A32-8D27-BA8DB0FD06D8}" dt="2023-09-04T21:23:48.326" v="1220" actId="478"/>
          <ac:spMkLst>
            <pc:docMk/>
            <pc:sldMk cId="2285112882" sldId="384"/>
            <ac:spMk id="13" creationId="{75958C1F-E551-432C-A0A5-58CE60C8C703}"/>
          </ac:spMkLst>
        </pc:spChg>
        <pc:spChg chg="mod">
          <ac:chgData name="Nicholas Sharples" userId="4a4835f9-644a-43cf-ac5b-2a34e3848575" providerId="ADAL" clId="{E451FA7C-6672-4A32-8D27-BA8DB0FD06D8}" dt="2023-09-04T21:24:07.783" v="1232"/>
          <ac:spMkLst>
            <pc:docMk/>
            <pc:sldMk cId="2285112882" sldId="384"/>
            <ac:spMk id="14" creationId="{919C6E75-B4CA-421A-8D42-DE1602D989AE}"/>
          </ac:spMkLst>
        </pc:spChg>
        <pc:spChg chg="mod">
          <ac:chgData name="Nicholas Sharples" userId="4a4835f9-644a-43cf-ac5b-2a34e3848575" providerId="ADAL" clId="{E451FA7C-6672-4A32-8D27-BA8DB0FD06D8}" dt="2023-09-04T21:24:07.783" v="1232"/>
          <ac:spMkLst>
            <pc:docMk/>
            <pc:sldMk cId="2285112882" sldId="384"/>
            <ac:spMk id="16" creationId="{FBD911EA-6790-4364-BD79-BDC19D41D338}"/>
          </ac:spMkLst>
        </pc:spChg>
        <pc:grpChg chg="mod">
          <ac:chgData name="Nicholas Sharples" userId="4a4835f9-644a-43cf-ac5b-2a34e3848575" providerId="ADAL" clId="{E451FA7C-6672-4A32-8D27-BA8DB0FD06D8}" dt="2023-09-04T21:24:07.783" v="1232"/>
          <ac:grpSpMkLst>
            <pc:docMk/>
            <pc:sldMk cId="2285112882" sldId="384"/>
            <ac:grpSpMk id="1" creationId="{00000000-0000-0000-0000-000000000000}"/>
          </ac:grpSpMkLst>
        </pc:grpChg>
        <pc:grpChg chg="mod">
          <ac:chgData name="Nicholas Sharples" userId="4a4835f9-644a-43cf-ac5b-2a34e3848575" providerId="ADAL" clId="{E451FA7C-6672-4A32-8D27-BA8DB0FD06D8}" dt="2023-09-04T21:24:07.783" v="1232"/>
          <ac:grpSpMkLst>
            <pc:docMk/>
            <pc:sldMk cId="2285112882" sldId="384"/>
            <ac:grpSpMk id="20" creationId="{548586B8-EBE7-4429-883C-26D0C41D45DF}"/>
          </ac:grpSpMkLst>
        </pc:grpChg>
        <pc:grpChg chg="mod">
          <ac:chgData name="Nicholas Sharples" userId="4a4835f9-644a-43cf-ac5b-2a34e3848575" providerId="ADAL" clId="{E451FA7C-6672-4A32-8D27-BA8DB0FD06D8}" dt="2023-09-04T21:24:07.783" v="1232"/>
          <ac:grpSpMkLst>
            <pc:docMk/>
            <pc:sldMk cId="2285112882" sldId="384"/>
            <ac:grpSpMk id="21" creationId="{4C6666E3-C38D-48B5-9731-807313A46FF7}"/>
          </ac:grpSpMkLst>
        </pc:grpChg>
        <pc:picChg chg="mod">
          <ac:chgData name="Nicholas Sharples" userId="4a4835f9-644a-43cf-ac5b-2a34e3848575" providerId="ADAL" clId="{E451FA7C-6672-4A32-8D27-BA8DB0FD06D8}" dt="2023-09-04T21:24:07.783" v="1232"/>
          <ac:picMkLst>
            <pc:docMk/>
            <pc:sldMk cId="2285112882" sldId="384"/>
            <ac:picMk id="5" creationId="{A8C28F35-DAA9-434C-AE2A-CB2F9512DBD7}"/>
          </ac:picMkLst>
        </pc:picChg>
        <pc:picChg chg="mod">
          <ac:chgData name="Nicholas Sharples" userId="4a4835f9-644a-43cf-ac5b-2a34e3848575" providerId="ADAL" clId="{E451FA7C-6672-4A32-8D27-BA8DB0FD06D8}" dt="2023-09-04T21:24:07.783" v="1232"/>
          <ac:picMkLst>
            <pc:docMk/>
            <pc:sldMk cId="2285112882" sldId="384"/>
            <ac:picMk id="6" creationId="{DC10B91F-AA27-4DDC-97A5-8A6ACB6A2BDC}"/>
          </ac:picMkLst>
        </pc:picChg>
        <pc:picChg chg="mod">
          <ac:chgData name="Nicholas Sharples" userId="4a4835f9-644a-43cf-ac5b-2a34e3848575" providerId="ADAL" clId="{E451FA7C-6672-4A32-8D27-BA8DB0FD06D8}" dt="2023-09-04T21:24:07.783" v="1232"/>
          <ac:picMkLst>
            <pc:docMk/>
            <pc:sldMk cId="2285112882" sldId="384"/>
            <ac:picMk id="7" creationId="{C9623732-6D45-4813-8A16-9702AB65551F}"/>
          </ac:picMkLst>
        </pc:picChg>
        <pc:picChg chg="mod">
          <ac:chgData name="Nicholas Sharples" userId="4a4835f9-644a-43cf-ac5b-2a34e3848575" providerId="ADAL" clId="{E451FA7C-6672-4A32-8D27-BA8DB0FD06D8}" dt="2023-09-04T21:24:07.783" v="1232"/>
          <ac:picMkLst>
            <pc:docMk/>
            <pc:sldMk cId="2285112882" sldId="384"/>
            <ac:picMk id="8" creationId="{8F4A6B1A-F0F0-43F5-9574-B66E66256483}"/>
          </ac:picMkLst>
        </pc:picChg>
        <pc:picChg chg="mod">
          <ac:chgData name="Nicholas Sharples" userId="4a4835f9-644a-43cf-ac5b-2a34e3848575" providerId="ADAL" clId="{E451FA7C-6672-4A32-8D27-BA8DB0FD06D8}" dt="2023-09-04T21:24:07.783" v="1232"/>
          <ac:picMkLst>
            <pc:docMk/>
            <pc:sldMk cId="2285112882" sldId="384"/>
            <ac:picMk id="10" creationId="{A08E7195-C242-4B22-8DDF-08ECD3C27860}"/>
          </ac:picMkLst>
        </pc:picChg>
        <pc:picChg chg="mod">
          <ac:chgData name="Nicholas Sharples" userId="4a4835f9-644a-43cf-ac5b-2a34e3848575" providerId="ADAL" clId="{E451FA7C-6672-4A32-8D27-BA8DB0FD06D8}" dt="2023-09-04T21:24:07.783" v="1232"/>
          <ac:picMkLst>
            <pc:docMk/>
            <pc:sldMk cId="2285112882" sldId="384"/>
            <ac:picMk id="15" creationId="{22431CA6-5CDE-4AB2-B783-9173FD4776D9}"/>
          </ac:picMkLst>
        </pc:picChg>
        <pc:picChg chg="mod">
          <ac:chgData name="Nicholas Sharples" userId="4a4835f9-644a-43cf-ac5b-2a34e3848575" providerId="ADAL" clId="{E451FA7C-6672-4A32-8D27-BA8DB0FD06D8}" dt="2023-09-04T21:24:07.783" v="1232"/>
          <ac:picMkLst>
            <pc:docMk/>
            <pc:sldMk cId="2285112882" sldId="384"/>
            <ac:picMk id="17" creationId="{12AB4748-8669-46FB-AFB7-9AED8B17E2A0}"/>
          </ac:picMkLst>
        </pc:picChg>
        <pc:picChg chg="mod">
          <ac:chgData name="Nicholas Sharples" userId="4a4835f9-644a-43cf-ac5b-2a34e3848575" providerId="ADAL" clId="{E451FA7C-6672-4A32-8D27-BA8DB0FD06D8}" dt="2023-09-04T21:24:07.783" v="1232"/>
          <ac:picMkLst>
            <pc:docMk/>
            <pc:sldMk cId="2285112882" sldId="384"/>
            <ac:picMk id="18" creationId="{FFD35460-87D2-49CC-B930-3BA5FDFBDAAD}"/>
          </ac:picMkLst>
        </pc:picChg>
        <pc:picChg chg="mod">
          <ac:chgData name="Nicholas Sharples" userId="4a4835f9-644a-43cf-ac5b-2a34e3848575" providerId="ADAL" clId="{E451FA7C-6672-4A32-8D27-BA8DB0FD06D8}" dt="2023-09-04T21:24:07.783" v="1232"/>
          <ac:picMkLst>
            <pc:docMk/>
            <pc:sldMk cId="2285112882" sldId="384"/>
            <ac:picMk id="19" creationId="{ED197BC4-7BB2-48B3-8986-6569A5B9E5E3}"/>
          </ac:picMkLst>
        </pc:picChg>
      </pc:sldChg>
      <pc:sldChg chg="addSp delSp modSp add modAnim">
        <pc:chgData name="Nicholas Sharples" userId="4a4835f9-644a-43cf-ac5b-2a34e3848575" providerId="ADAL" clId="{E451FA7C-6672-4A32-8D27-BA8DB0FD06D8}" dt="2023-09-04T21:04:16.455" v="569" actId="1076"/>
        <pc:sldMkLst>
          <pc:docMk/>
          <pc:sldMk cId="1070645029" sldId="387"/>
        </pc:sldMkLst>
        <pc:spChg chg="del">
          <ac:chgData name="Nicholas Sharples" userId="4a4835f9-644a-43cf-ac5b-2a34e3848575" providerId="ADAL" clId="{E451FA7C-6672-4A32-8D27-BA8DB0FD06D8}" dt="2023-09-04T20:57:40.903" v="293" actId="478"/>
          <ac:spMkLst>
            <pc:docMk/>
            <pc:sldMk cId="1070645029" sldId="387"/>
            <ac:spMk id="2" creationId="{807C51AF-F3AA-4C4F-8045-DFE71FF2E8AF}"/>
          </ac:spMkLst>
        </pc:spChg>
        <pc:spChg chg="mod">
          <ac:chgData name="Nicholas Sharples" userId="4a4835f9-644a-43cf-ac5b-2a34e3848575" providerId="ADAL" clId="{E451FA7C-6672-4A32-8D27-BA8DB0FD06D8}" dt="2023-09-04T20:57:32.793" v="288"/>
          <ac:spMkLst>
            <pc:docMk/>
            <pc:sldMk cId="1070645029" sldId="387"/>
            <ac:spMk id="3" creationId="{290340C6-A534-4123-B495-33F0CD3BC7A1}"/>
          </ac:spMkLst>
        </pc:spChg>
        <pc:spChg chg="mod">
          <ac:chgData name="Nicholas Sharples" userId="4a4835f9-644a-43cf-ac5b-2a34e3848575" providerId="ADAL" clId="{E451FA7C-6672-4A32-8D27-BA8DB0FD06D8}" dt="2023-09-04T20:57:33.333" v="289"/>
          <ac:spMkLst>
            <pc:docMk/>
            <pc:sldMk cId="1070645029" sldId="387"/>
            <ac:spMk id="4" creationId="{D99719C6-9A7F-479C-A5EF-E244AE537739}"/>
          </ac:spMkLst>
        </pc:spChg>
        <pc:spChg chg="add mod">
          <ac:chgData name="Nicholas Sharples" userId="4a4835f9-644a-43cf-ac5b-2a34e3848575" providerId="ADAL" clId="{E451FA7C-6672-4A32-8D27-BA8DB0FD06D8}" dt="2023-09-04T20:56:50.298" v="283" actId="164"/>
          <ac:spMkLst>
            <pc:docMk/>
            <pc:sldMk cId="1070645029" sldId="387"/>
            <ac:spMk id="7" creationId="{6E247A05-2D13-4CE5-82C3-949A03F8E7BA}"/>
          </ac:spMkLst>
        </pc:spChg>
        <pc:spChg chg="add mod">
          <ac:chgData name="Nicholas Sharples" userId="4a4835f9-644a-43cf-ac5b-2a34e3848575" providerId="ADAL" clId="{E451FA7C-6672-4A32-8D27-BA8DB0FD06D8}" dt="2023-09-04T20:56:50.298" v="283" actId="164"/>
          <ac:spMkLst>
            <pc:docMk/>
            <pc:sldMk cId="1070645029" sldId="387"/>
            <ac:spMk id="8" creationId="{BB3DA10F-CD8A-49BA-95C7-08404D5B8ED2}"/>
          </ac:spMkLst>
        </pc:spChg>
        <pc:spChg chg="add mod">
          <ac:chgData name="Nicholas Sharples" userId="4a4835f9-644a-43cf-ac5b-2a34e3848575" providerId="ADAL" clId="{E451FA7C-6672-4A32-8D27-BA8DB0FD06D8}" dt="2023-09-04T20:56:50.298" v="283" actId="164"/>
          <ac:spMkLst>
            <pc:docMk/>
            <pc:sldMk cId="1070645029" sldId="387"/>
            <ac:spMk id="9" creationId="{C5EB972F-8776-49A6-95DE-4522811C003D}"/>
          </ac:spMkLst>
        </pc:spChg>
        <pc:spChg chg="add mod">
          <ac:chgData name="Nicholas Sharples" userId="4a4835f9-644a-43cf-ac5b-2a34e3848575" providerId="ADAL" clId="{E451FA7C-6672-4A32-8D27-BA8DB0FD06D8}" dt="2023-09-04T20:56:50.298" v="283" actId="164"/>
          <ac:spMkLst>
            <pc:docMk/>
            <pc:sldMk cId="1070645029" sldId="387"/>
            <ac:spMk id="10" creationId="{4EB32BED-5DEB-4655-B789-F4E6AB133CBE}"/>
          </ac:spMkLst>
        </pc:spChg>
        <pc:spChg chg="add mod">
          <ac:chgData name="Nicholas Sharples" userId="4a4835f9-644a-43cf-ac5b-2a34e3848575" providerId="ADAL" clId="{E451FA7C-6672-4A32-8D27-BA8DB0FD06D8}" dt="2023-09-04T20:57:42.286" v="294"/>
          <ac:spMkLst>
            <pc:docMk/>
            <pc:sldMk cId="1070645029" sldId="387"/>
            <ac:spMk id="12" creationId="{BFA8EEC8-EA12-4F7D-BDCC-90ED62C7CFC1}"/>
          </ac:spMkLst>
        </pc:spChg>
        <pc:spChg chg="add mod">
          <ac:chgData name="Nicholas Sharples" userId="4a4835f9-644a-43cf-ac5b-2a34e3848575" providerId="ADAL" clId="{E451FA7C-6672-4A32-8D27-BA8DB0FD06D8}" dt="2023-09-04T20:59:20.686" v="401" actId="20577"/>
          <ac:spMkLst>
            <pc:docMk/>
            <pc:sldMk cId="1070645029" sldId="387"/>
            <ac:spMk id="13" creationId="{AA942F04-7C53-4E1E-A547-2ED9AF446DBC}"/>
          </ac:spMkLst>
        </pc:spChg>
        <pc:spChg chg="add mod">
          <ac:chgData name="Nicholas Sharples" userId="4a4835f9-644a-43cf-ac5b-2a34e3848575" providerId="ADAL" clId="{E451FA7C-6672-4A32-8D27-BA8DB0FD06D8}" dt="2023-09-04T21:04:16.455" v="569" actId="1076"/>
          <ac:spMkLst>
            <pc:docMk/>
            <pc:sldMk cId="1070645029" sldId="387"/>
            <ac:spMk id="14" creationId="{62A2FB41-4693-44F0-8229-87E2E274C1CA}"/>
          </ac:spMkLst>
        </pc:spChg>
        <pc:grpChg chg="add mod">
          <ac:chgData name="Nicholas Sharples" userId="4a4835f9-644a-43cf-ac5b-2a34e3848575" providerId="ADAL" clId="{E451FA7C-6672-4A32-8D27-BA8DB0FD06D8}" dt="2023-09-04T20:57:58.578" v="298" actId="1076"/>
          <ac:grpSpMkLst>
            <pc:docMk/>
            <pc:sldMk cId="1070645029" sldId="387"/>
            <ac:grpSpMk id="11" creationId="{986549AE-E2E8-4AB4-A963-411DBCBA8EB1}"/>
          </ac:grpSpMkLst>
        </pc:grpChg>
        <pc:picChg chg="add mod">
          <ac:chgData name="Nicholas Sharples" userId="4a4835f9-644a-43cf-ac5b-2a34e3848575" providerId="ADAL" clId="{E451FA7C-6672-4A32-8D27-BA8DB0FD06D8}" dt="2023-09-04T20:57:45.667" v="296"/>
          <ac:picMkLst>
            <pc:docMk/>
            <pc:sldMk cId="1070645029" sldId="387"/>
            <ac:picMk id="6" creationId="{3A6FA3FB-2663-47EC-91A2-BDC8E1539F4B}"/>
          </ac:picMkLst>
        </pc:picChg>
      </pc:sldChg>
    </pc:docChg>
  </pc:docChgLst>
  <pc:docChgLst>
    <pc:chgData name="Alison Megeney" userId="S::a.megeney@mdx.ac.uk::45c69655-b3d1-400d-8a21-33f0da910cc8" providerId="AD" clId="Web-{CFCB6E94-9435-BCAE-D0D6-FAFBD52ECB94}"/>
    <pc:docChg chg="modSld sldOrd">
      <pc:chgData name="Alison Megeney" userId="S::a.megeney@mdx.ac.uk::45c69655-b3d1-400d-8a21-33f0da910cc8" providerId="AD" clId="Web-{CFCB6E94-9435-BCAE-D0D6-FAFBD52ECB94}" dt="2023-09-02T16:36:46.340" v="188" actId="1076"/>
      <pc:docMkLst>
        <pc:docMk/>
      </pc:docMkLst>
      <pc:sldChg chg="ord">
        <pc:chgData name="Alison Megeney" userId="S::a.megeney@mdx.ac.uk::45c69655-b3d1-400d-8a21-33f0da910cc8" providerId="AD" clId="Web-{CFCB6E94-9435-BCAE-D0D6-FAFBD52ECB94}" dt="2023-09-02T16:14:43.673" v="1"/>
        <pc:sldMkLst>
          <pc:docMk/>
          <pc:sldMk cId="3830369680" sldId="372"/>
        </pc:sldMkLst>
      </pc:sldChg>
      <pc:sldChg chg="ord">
        <pc:chgData name="Alison Megeney" userId="S::a.megeney@mdx.ac.uk::45c69655-b3d1-400d-8a21-33f0da910cc8" providerId="AD" clId="Web-{CFCB6E94-9435-BCAE-D0D6-FAFBD52ECB94}" dt="2023-09-02T16:15:16.926" v="4"/>
        <pc:sldMkLst>
          <pc:docMk/>
          <pc:sldMk cId="873402344" sldId="375"/>
        </pc:sldMkLst>
      </pc:sldChg>
      <pc:sldChg chg="ord">
        <pc:chgData name="Alison Megeney" userId="S::a.megeney@mdx.ac.uk::45c69655-b3d1-400d-8a21-33f0da910cc8" providerId="AD" clId="Web-{CFCB6E94-9435-BCAE-D0D6-FAFBD52ECB94}" dt="2023-09-02T16:24:58.839" v="177"/>
        <pc:sldMkLst>
          <pc:docMk/>
          <pc:sldMk cId="865959049" sldId="376"/>
        </pc:sldMkLst>
      </pc:sldChg>
      <pc:sldChg chg="addSp delSp modSp">
        <pc:chgData name="Alison Megeney" userId="S::a.megeney@mdx.ac.uk::45c69655-b3d1-400d-8a21-33f0da910cc8" providerId="AD" clId="Web-{CFCB6E94-9435-BCAE-D0D6-FAFBD52ECB94}" dt="2023-09-02T16:36:46.340" v="188" actId="1076"/>
        <pc:sldMkLst>
          <pc:docMk/>
          <pc:sldMk cId="3226189337" sldId="377"/>
        </pc:sldMkLst>
        <pc:grpChg chg="del">
          <ac:chgData name="Alison Megeney" userId="S::a.megeney@mdx.ac.uk::45c69655-b3d1-400d-8a21-33f0da910cc8" providerId="AD" clId="Web-{CFCB6E94-9435-BCAE-D0D6-FAFBD52ECB94}" dt="2023-09-02T16:25:08.886" v="179"/>
          <ac:grpSpMkLst>
            <pc:docMk/>
            <pc:sldMk cId="3226189337" sldId="377"/>
            <ac:grpSpMk id="3" creationId="{CBD4D870-6886-4D9B-E997-EF4565171150}"/>
          </ac:grpSpMkLst>
        </pc:grpChg>
        <pc:grpChg chg="del">
          <ac:chgData name="Alison Megeney" userId="S::a.megeney@mdx.ac.uk::45c69655-b3d1-400d-8a21-33f0da910cc8" providerId="AD" clId="Web-{CFCB6E94-9435-BCAE-D0D6-FAFBD52ECB94}" dt="2023-09-02T16:25:11.465" v="182"/>
          <ac:grpSpMkLst>
            <pc:docMk/>
            <pc:sldMk cId="3226189337" sldId="377"/>
            <ac:grpSpMk id="6" creationId="{56A68F6E-3C25-35D2-7017-A4880AB24CD0}"/>
          </ac:grpSpMkLst>
        </pc:grpChg>
        <pc:grpChg chg="del">
          <ac:chgData name="Alison Megeney" userId="S::a.megeney@mdx.ac.uk::45c69655-b3d1-400d-8a21-33f0da910cc8" providerId="AD" clId="Web-{CFCB6E94-9435-BCAE-D0D6-FAFBD52ECB94}" dt="2023-09-02T16:25:09.590" v="180"/>
          <ac:grpSpMkLst>
            <pc:docMk/>
            <pc:sldMk cId="3226189337" sldId="377"/>
            <ac:grpSpMk id="11" creationId="{277CDD50-83A5-25D2-F528-E474F98ED9D4}"/>
          </ac:grpSpMkLst>
        </pc:grpChg>
        <pc:grpChg chg="del">
          <ac:chgData name="Alison Megeney" userId="S::a.megeney@mdx.ac.uk::45c69655-b3d1-400d-8a21-33f0da910cc8" providerId="AD" clId="Web-{CFCB6E94-9435-BCAE-D0D6-FAFBD52ECB94}" dt="2023-09-02T16:25:10.449" v="181"/>
          <ac:grpSpMkLst>
            <pc:docMk/>
            <pc:sldMk cId="3226189337" sldId="377"/>
            <ac:grpSpMk id="14" creationId="{F7D07975-8F39-02F6-D438-AFC26CB11BE9}"/>
          </ac:grpSpMkLst>
        </pc:grpChg>
        <pc:picChg chg="del">
          <ac:chgData name="Alison Megeney" userId="S::a.megeney@mdx.ac.uk::45c69655-b3d1-400d-8a21-33f0da910cc8" providerId="AD" clId="Web-{CFCB6E94-9435-BCAE-D0D6-FAFBD52ECB94}" dt="2023-09-02T16:25:05.949" v="178"/>
          <ac:picMkLst>
            <pc:docMk/>
            <pc:sldMk cId="3226189337" sldId="377"/>
            <ac:picMk id="10" creationId="{3CE1AC0F-8517-06D9-205C-E8DDE630EACE}"/>
          </ac:picMkLst>
        </pc:picChg>
        <pc:picChg chg="add mod">
          <ac:chgData name="Alison Megeney" userId="S::a.megeney@mdx.ac.uk::45c69655-b3d1-400d-8a21-33f0da910cc8" providerId="AD" clId="Web-{CFCB6E94-9435-BCAE-D0D6-FAFBD52ECB94}" dt="2023-09-02T16:36:46.340" v="188" actId="1076"/>
          <ac:picMkLst>
            <pc:docMk/>
            <pc:sldMk cId="3226189337" sldId="377"/>
            <ac:picMk id="25" creationId="{04161992-F0EA-52F8-012D-F72A1499277D}"/>
          </ac:picMkLst>
        </pc:picChg>
      </pc:sldChg>
      <pc:sldChg chg="addSp delSp modSp modNotes">
        <pc:chgData name="Alison Megeney" userId="S::a.megeney@mdx.ac.uk::45c69655-b3d1-400d-8a21-33f0da910cc8" providerId="AD" clId="Web-{CFCB6E94-9435-BCAE-D0D6-FAFBD52ECB94}" dt="2023-09-02T16:26:24.782" v="184"/>
        <pc:sldMkLst>
          <pc:docMk/>
          <pc:sldMk cId="2700215595" sldId="379"/>
        </pc:sldMkLst>
        <pc:spChg chg="add mod">
          <ac:chgData name="Alison Megeney" userId="S::a.megeney@mdx.ac.uk::45c69655-b3d1-400d-8a21-33f0da910cc8" providerId="AD" clId="Web-{CFCB6E94-9435-BCAE-D0D6-FAFBD52ECB94}" dt="2023-09-02T16:21:05.761" v="162" actId="20577"/>
          <ac:spMkLst>
            <pc:docMk/>
            <pc:sldMk cId="2700215595" sldId="379"/>
            <ac:spMk id="4" creationId="{46809E2C-8058-EEB4-5A74-DB1F3AA7FFEE}"/>
          </ac:spMkLst>
        </pc:spChg>
        <pc:spChg chg="mod">
          <ac:chgData name="Alison Megeney" userId="S::a.megeney@mdx.ac.uk::45c69655-b3d1-400d-8a21-33f0da910cc8" providerId="AD" clId="Web-{CFCB6E94-9435-BCAE-D0D6-FAFBD52ECB94}" dt="2023-09-02T16:24:11.867" v="176" actId="20577"/>
          <ac:spMkLst>
            <pc:docMk/>
            <pc:sldMk cId="2700215595" sldId="379"/>
            <ac:spMk id="6" creationId="{359990F2-E2EE-4958-BCAA-113E26B2E756}"/>
          </ac:spMkLst>
        </pc:spChg>
        <pc:spChg chg="del">
          <ac:chgData name="Alison Megeney" userId="S::a.megeney@mdx.ac.uk::45c69655-b3d1-400d-8a21-33f0da910cc8" providerId="AD" clId="Web-{CFCB6E94-9435-BCAE-D0D6-FAFBD52ECB94}" dt="2023-09-02T16:16:51.166" v="6"/>
          <ac:spMkLst>
            <pc:docMk/>
            <pc:sldMk cId="2700215595" sldId="379"/>
            <ac:spMk id="7" creationId="{9458B11B-BC12-4414-81A8-025154A86D1B}"/>
          </ac:spMkLst>
        </pc:spChg>
        <pc:picChg chg="del">
          <ac:chgData name="Alison Megeney" userId="S::a.megeney@mdx.ac.uk::45c69655-b3d1-400d-8a21-33f0da910cc8" providerId="AD" clId="Web-{CFCB6E94-9435-BCAE-D0D6-FAFBD52ECB94}" dt="2023-09-02T16:16:29.602" v="5"/>
          <ac:picMkLst>
            <pc:docMk/>
            <pc:sldMk cId="2700215595" sldId="379"/>
            <ac:picMk id="5" creationId="{7EC58325-1C48-4E98-B8EA-9135D801AED7}"/>
          </ac:picMkLst>
        </pc:picChg>
      </pc:sldChg>
      <pc:sldChg chg="ord">
        <pc:chgData name="Alison Megeney" userId="S::a.megeney@mdx.ac.uk::45c69655-b3d1-400d-8a21-33f0da910cc8" providerId="AD" clId="Web-{CFCB6E94-9435-BCAE-D0D6-FAFBD52ECB94}" dt="2023-09-02T16:14:52.174" v="3"/>
        <pc:sldMkLst>
          <pc:docMk/>
          <pc:sldMk cId="703380387" sldId="385"/>
        </pc:sldMkLst>
      </pc:sldChg>
    </pc:docChg>
  </pc:docChgLst>
  <pc:docChgLst>
    <pc:chgData name="Nicholas Sharples" userId="4a4835f9-644a-43cf-ac5b-2a34e3848575" providerId="ADAL" clId="{C0E874BB-FC4A-4A9B-857C-83A7846ED4D2}"/>
    <pc:docChg chg="modSld">
      <pc:chgData name="Nicholas Sharples" userId="4a4835f9-644a-43cf-ac5b-2a34e3848575" providerId="ADAL" clId="{C0E874BB-FC4A-4A9B-857C-83A7846ED4D2}" dt="2023-09-03T19:34:35.302" v="7"/>
      <pc:docMkLst>
        <pc:docMk/>
      </pc:docMkLst>
      <pc:sldChg chg="modSp">
        <pc:chgData name="Nicholas Sharples" userId="4a4835f9-644a-43cf-ac5b-2a34e3848575" providerId="ADAL" clId="{C0E874BB-FC4A-4A9B-857C-83A7846ED4D2}" dt="2023-09-03T19:06:33.353" v="6" actId="2711"/>
        <pc:sldMkLst>
          <pc:docMk/>
          <pc:sldMk cId="1547388071" sldId="327"/>
        </pc:sldMkLst>
        <pc:spChg chg="mod">
          <ac:chgData name="Nicholas Sharples" userId="4a4835f9-644a-43cf-ac5b-2a34e3848575" providerId="ADAL" clId="{C0E874BB-FC4A-4A9B-857C-83A7846ED4D2}" dt="2023-09-03T19:06:33.353" v="6" actId="2711"/>
          <ac:spMkLst>
            <pc:docMk/>
            <pc:sldMk cId="1547388071" sldId="327"/>
            <ac:spMk id="3" creationId="{616389AC-02CC-1772-7DED-A386F5EB0FD6}"/>
          </ac:spMkLst>
        </pc:spChg>
        <pc:spChg chg="mod">
          <ac:chgData name="Nicholas Sharples" userId="4a4835f9-644a-43cf-ac5b-2a34e3848575" providerId="ADAL" clId="{C0E874BB-FC4A-4A9B-857C-83A7846ED4D2}" dt="2023-09-03T19:06:07.602" v="1" actId="2711"/>
          <ac:spMkLst>
            <pc:docMk/>
            <pc:sldMk cId="1547388071" sldId="327"/>
            <ac:spMk id="4" creationId="{00000000-0000-0000-0000-000000000000}"/>
          </ac:spMkLst>
        </pc:spChg>
        <pc:spChg chg="mod">
          <ac:chgData name="Nicholas Sharples" userId="4a4835f9-644a-43cf-ac5b-2a34e3848575" providerId="ADAL" clId="{C0E874BB-FC4A-4A9B-857C-83A7846ED4D2}" dt="2023-09-03T19:06:11.762" v="2" actId="2711"/>
          <ac:spMkLst>
            <pc:docMk/>
            <pc:sldMk cId="1547388071" sldId="327"/>
            <ac:spMk id="7" creationId="{00000000-0000-0000-0000-000000000000}"/>
          </ac:spMkLst>
        </pc:spChg>
        <pc:graphicFrameChg chg="modGraphic">
          <ac:chgData name="Nicholas Sharples" userId="4a4835f9-644a-43cf-ac5b-2a34e3848575" providerId="ADAL" clId="{C0E874BB-FC4A-4A9B-857C-83A7846ED4D2}" dt="2023-09-03T19:06:21.879" v="4" actId="2711"/>
          <ac:graphicFrameMkLst>
            <pc:docMk/>
            <pc:sldMk cId="1547388071" sldId="327"/>
            <ac:graphicFrameMk id="6" creationId="{00000000-0000-0000-0000-000000000000}"/>
          </ac:graphicFrameMkLst>
        </pc:graphicFrameChg>
        <pc:graphicFrameChg chg="modGraphic">
          <ac:chgData name="Nicholas Sharples" userId="4a4835f9-644a-43cf-ac5b-2a34e3848575" providerId="ADAL" clId="{C0E874BB-FC4A-4A9B-857C-83A7846ED4D2}" dt="2023-09-03T19:06:26.643" v="5" actId="2711"/>
          <ac:graphicFrameMkLst>
            <pc:docMk/>
            <pc:sldMk cId="1547388071" sldId="327"/>
            <ac:graphicFrameMk id="8" creationId="{00000000-0000-0000-0000-000000000000}"/>
          </ac:graphicFrameMkLst>
        </pc:graphicFrameChg>
      </pc:sldChg>
      <pc:sldChg chg="modSp">
        <pc:chgData name="Nicholas Sharples" userId="4a4835f9-644a-43cf-ac5b-2a34e3848575" providerId="ADAL" clId="{C0E874BB-FC4A-4A9B-857C-83A7846ED4D2}" dt="2023-09-03T19:34:35.302" v="7"/>
        <pc:sldMkLst>
          <pc:docMk/>
          <pc:sldMk cId="2285112882" sldId="384"/>
        </pc:sldMkLst>
        <pc:spChg chg="mod">
          <ac:chgData name="Nicholas Sharples" userId="4a4835f9-644a-43cf-ac5b-2a34e3848575" providerId="ADAL" clId="{C0E874BB-FC4A-4A9B-857C-83A7846ED4D2}" dt="2023-09-03T19:34:35.302" v="7"/>
          <ac:spMkLst>
            <pc:docMk/>
            <pc:sldMk cId="2285112882" sldId="384"/>
            <ac:spMk id="2" creationId="{00000000-0000-0000-0000-000000000000}"/>
          </ac:spMkLst>
        </pc:spChg>
        <pc:spChg chg="mod">
          <ac:chgData name="Nicholas Sharples" userId="4a4835f9-644a-43cf-ac5b-2a34e3848575" providerId="ADAL" clId="{C0E874BB-FC4A-4A9B-857C-83A7846ED4D2}" dt="2023-09-03T19:34:35.302" v="7"/>
          <ac:spMkLst>
            <pc:docMk/>
            <pc:sldMk cId="2285112882" sldId="384"/>
            <ac:spMk id="3" creationId="{00000000-0000-0000-0000-000000000000}"/>
          </ac:spMkLst>
        </pc:spChg>
        <pc:spChg chg="mod">
          <ac:chgData name="Nicholas Sharples" userId="4a4835f9-644a-43cf-ac5b-2a34e3848575" providerId="ADAL" clId="{C0E874BB-FC4A-4A9B-857C-83A7846ED4D2}" dt="2023-09-03T19:34:35.302" v="7"/>
          <ac:spMkLst>
            <pc:docMk/>
            <pc:sldMk cId="2285112882" sldId="384"/>
            <ac:spMk id="9" creationId="{C42BB7B2-EC7D-480A-9A05-59F9AD13F462}"/>
          </ac:spMkLst>
        </pc:spChg>
        <pc:spChg chg="mod">
          <ac:chgData name="Nicholas Sharples" userId="4a4835f9-644a-43cf-ac5b-2a34e3848575" providerId="ADAL" clId="{C0E874BB-FC4A-4A9B-857C-83A7846ED4D2}" dt="2023-09-03T19:34:35.302" v="7"/>
          <ac:spMkLst>
            <pc:docMk/>
            <pc:sldMk cId="2285112882" sldId="384"/>
            <ac:spMk id="13" creationId="{75958C1F-E551-432C-A0A5-58CE60C8C703}"/>
          </ac:spMkLst>
        </pc:spChg>
        <pc:spChg chg="mod">
          <ac:chgData name="Nicholas Sharples" userId="4a4835f9-644a-43cf-ac5b-2a34e3848575" providerId="ADAL" clId="{C0E874BB-FC4A-4A9B-857C-83A7846ED4D2}" dt="2023-09-03T19:34:35.302" v="7"/>
          <ac:spMkLst>
            <pc:docMk/>
            <pc:sldMk cId="2285112882" sldId="384"/>
            <ac:spMk id="14" creationId="{919C6E75-B4CA-421A-8D42-DE1602D989AE}"/>
          </ac:spMkLst>
        </pc:spChg>
        <pc:spChg chg="mod">
          <ac:chgData name="Nicholas Sharples" userId="4a4835f9-644a-43cf-ac5b-2a34e3848575" providerId="ADAL" clId="{C0E874BB-FC4A-4A9B-857C-83A7846ED4D2}" dt="2023-09-03T19:34:35.302" v="7"/>
          <ac:spMkLst>
            <pc:docMk/>
            <pc:sldMk cId="2285112882" sldId="384"/>
            <ac:spMk id="16" creationId="{FBD911EA-6790-4364-BD79-BDC19D41D338}"/>
          </ac:spMkLst>
        </pc:spChg>
        <pc:grpChg chg="mod">
          <ac:chgData name="Nicholas Sharples" userId="4a4835f9-644a-43cf-ac5b-2a34e3848575" providerId="ADAL" clId="{C0E874BB-FC4A-4A9B-857C-83A7846ED4D2}" dt="2023-09-03T19:34:35.302" v="7"/>
          <ac:grpSpMkLst>
            <pc:docMk/>
            <pc:sldMk cId="2285112882" sldId="384"/>
            <ac:grpSpMk id="1" creationId="{00000000-0000-0000-0000-000000000000}"/>
          </ac:grpSpMkLst>
        </pc:grpChg>
        <pc:grpChg chg="mod">
          <ac:chgData name="Nicholas Sharples" userId="4a4835f9-644a-43cf-ac5b-2a34e3848575" providerId="ADAL" clId="{C0E874BB-FC4A-4A9B-857C-83A7846ED4D2}" dt="2023-09-03T19:34:35.302" v="7"/>
          <ac:grpSpMkLst>
            <pc:docMk/>
            <pc:sldMk cId="2285112882" sldId="384"/>
            <ac:grpSpMk id="20" creationId="{548586B8-EBE7-4429-883C-26D0C41D45DF}"/>
          </ac:grpSpMkLst>
        </pc:grpChg>
        <pc:grpChg chg="mod">
          <ac:chgData name="Nicholas Sharples" userId="4a4835f9-644a-43cf-ac5b-2a34e3848575" providerId="ADAL" clId="{C0E874BB-FC4A-4A9B-857C-83A7846ED4D2}" dt="2023-09-03T19:34:35.302" v="7"/>
          <ac:grpSpMkLst>
            <pc:docMk/>
            <pc:sldMk cId="2285112882" sldId="384"/>
            <ac:grpSpMk id="21" creationId="{4C6666E3-C38D-48B5-9731-807313A46FF7}"/>
          </ac:grpSpMkLst>
        </pc:grpChg>
        <pc:picChg chg="mod">
          <ac:chgData name="Nicholas Sharples" userId="4a4835f9-644a-43cf-ac5b-2a34e3848575" providerId="ADAL" clId="{C0E874BB-FC4A-4A9B-857C-83A7846ED4D2}" dt="2023-09-03T19:34:35.302" v="7"/>
          <ac:picMkLst>
            <pc:docMk/>
            <pc:sldMk cId="2285112882" sldId="384"/>
            <ac:picMk id="5" creationId="{A8C28F35-DAA9-434C-AE2A-CB2F9512DBD7}"/>
          </ac:picMkLst>
        </pc:picChg>
        <pc:picChg chg="mod">
          <ac:chgData name="Nicholas Sharples" userId="4a4835f9-644a-43cf-ac5b-2a34e3848575" providerId="ADAL" clId="{C0E874BB-FC4A-4A9B-857C-83A7846ED4D2}" dt="2023-09-03T19:34:35.302" v="7"/>
          <ac:picMkLst>
            <pc:docMk/>
            <pc:sldMk cId="2285112882" sldId="384"/>
            <ac:picMk id="6" creationId="{DC10B91F-AA27-4DDC-97A5-8A6ACB6A2BDC}"/>
          </ac:picMkLst>
        </pc:picChg>
        <pc:picChg chg="mod">
          <ac:chgData name="Nicholas Sharples" userId="4a4835f9-644a-43cf-ac5b-2a34e3848575" providerId="ADAL" clId="{C0E874BB-FC4A-4A9B-857C-83A7846ED4D2}" dt="2023-09-03T19:34:35.302" v="7"/>
          <ac:picMkLst>
            <pc:docMk/>
            <pc:sldMk cId="2285112882" sldId="384"/>
            <ac:picMk id="7" creationId="{C9623732-6D45-4813-8A16-9702AB65551F}"/>
          </ac:picMkLst>
        </pc:picChg>
        <pc:picChg chg="mod">
          <ac:chgData name="Nicholas Sharples" userId="4a4835f9-644a-43cf-ac5b-2a34e3848575" providerId="ADAL" clId="{C0E874BB-FC4A-4A9B-857C-83A7846ED4D2}" dt="2023-09-03T19:34:35.302" v="7"/>
          <ac:picMkLst>
            <pc:docMk/>
            <pc:sldMk cId="2285112882" sldId="384"/>
            <ac:picMk id="8" creationId="{8F4A6B1A-F0F0-43F5-9574-B66E66256483}"/>
          </ac:picMkLst>
        </pc:picChg>
        <pc:picChg chg="mod">
          <ac:chgData name="Nicholas Sharples" userId="4a4835f9-644a-43cf-ac5b-2a34e3848575" providerId="ADAL" clId="{C0E874BB-FC4A-4A9B-857C-83A7846ED4D2}" dt="2023-09-03T19:34:35.302" v="7"/>
          <ac:picMkLst>
            <pc:docMk/>
            <pc:sldMk cId="2285112882" sldId="384"/>
            <ac:picMk id="10" creationId="{A08E7195-C242-4B22-8DDF-08ECD3C27860}"/>
          </ac:picMkLst>
        </pc:picChg>
        <pc:picChg chg="mod">
          <ac:chgData name="Nicholas Sharples" userId="4a4835f9-644a-43cf-ac5b-2a34e3848575" providerId="ADAL" clId="{C0E874BB-FC4A-4A9B-857C-83A7846ED4D2}" dt="2023-09-03T19:34:35.302" v="7"/>
          <ac:picMkLst>
            <pc:docMk/>
            <pc:sldMk cId="2285112882" sldId="384"/>
            <ac:picMk id="15" creationId="{22431CA6-5CDE-4AB2-B783-9173FD4776D9}"/>
          </ac:picMkLst>
        </pc:picChg>
        <pc:picChg chg="mod">
          <ac:chgData name="Nicholas Sharples" userId="4a4835f9-644a-43cf-ac5b-2a34e3848575" providerId="ADAL" clId="{C0E874BB-FC4A-4A9B-857C-83A7846ED4D2}" dt="2023-09-03T19:34:35.302" v="7"/>
          <ac:picMkLst>
            <pc:docMk/>
            <pc:sldMk cId="2285112882" sldId="384"/>
            <ac:picMk id="17" creationId="{12AB4748-8669-46FB-AFB7-9AED8B17E2A0}"/>
          </ac:picMkLst>
        </pc:picChg>
        <pc:picChg chg="mod">
          <ac:chgData name="Nicholas Sharples" userId="4a4835f9-644a-43cf-ac5b-2a34e3848575" providerId="ADAL" clId="{C0E874BB-FC4A-4A9B-857C-83A7846ED4D2}" dt="2023-09-03T19:34:35.302" v="7"/>
          <ac:picMkLst>
            <pc:docMk/>
            <pc:sldMk cId="2285112882" sldId="384"/>
            <ac:picMk id="18" creationId="{FFD35460-87D2-49CC-B930-3BA5FDFBDAAD}"/>
          </ac:picMkLst>
        </pc:picChg>
        <pc:picChg chg="mod">
          <ac:chgData name="Nicholas Sharples" userId="4a4835f9-644a-43cf-ac5b-2a34e3848575" providerId="ADAL" clId="{C0E874BB-FC4A-4A9B-857C-83A7846ED4D2}" dt="2023-09-03T19:34:35.302" v="7"/>
          <ac:picMkLst>
            <pc:docMk/>
            <pc:sldMk cId="2285112882" sldId="384"/>
            <ac:picMk id="19" creationId="{ED197BC4-7BB2-48B3-8986-6569A5B9E5E3}"/>
          </ac:picMkLst>
        </pc:picChg>
      </pc:sldChg>
    </pc:docChg>
  </pc:docChgLst>
  <pc:docChgLst>
    <pc:chgData name="Nicholas Sharples" userId="4a4835f9-644a-43cf-ac5b-2a34e3848575" providerId="ADAL" clId="{4DEB93F8-9A88-464A-8C47-F4773B9F71AF}"/>
    <pc:docChg chg="custSel modSld">
      <pc:chgData name="Nicholas Sharples" userId="4a4835f9-644a-43cf-ac5b-2a34e3848575" providerId="ADAL" clId="{4DEB93F8-9A88-464A-8C47-F4773B9F71AF}" dt="2023-09-02T14:52:57.933" v="101" actId="478"/>
      <pc:docMkLst>
        <pc:docMk/>
      </pc:docMkLst>
      <pc:sldChg chg="addSp modSp modAnim">
        <pc:chgData name="Nicholas Sharples" userId="4a4835f9-644a-43cf-ac5b-2a34e3848575" providerId="ADAL" clId="{4DEB93F8-9A88-464A-8C47-F4773B9F71AF}" dt="2023-09-02T14:50:08.644" v="81"/>
        <pc:sldMkLst>
          <pc:docMk/>
          <pc:sldMk cId="2016484052" sldId="341"/>
        </pc:sldMkLst>
        <pc:spChg chg="add mod ord">
          <ac:chgData name="Nicholas Sharples" userId="4a4835f9-644a-43cf-ac5b-2a34e3848575" providerId="ADAL" clId="{4DEB93F8-9A88-464A-8C47-F4773B9F71AF}" dt="2023-09-02T14:49:45.743" v="79" actId="164"/>
          <ac:spMkLst>
            <pc:docMk/>
            <pc:sldMk cId="2016484052" sldId="341"/>
            <ac:spMk id="2" creationId="{45AD43E5-6179-48BC-A81C-036227528B95}"/>
          </ac:spMkLst>
        </pc:spChg>
        <pc:spChg chg="mod">
          <ac:chgData name="Nicholas Sharples" userId="4a4835f9-644a-43cf-ac5b-2a34e3848575" providerId="ADAL" clId="{4DEB93F8-9A88-464A-8C47-F4773B9F71AF}" dt="2023-09-02T11:52:35.298" v="9" actId="20577"/>
          <ac:spMkLst>
            <pc:docMk/>
            <pc:sldMk cId="2016484052" sldId="341"/>
            <ac:spMk id="16" creationId="{FBD911EA-6790-4364-BD79-BDC19D41D338}"/>
          </ac:spMkLst>
        </pc:spChg>
        <pc:grpChg chg="add mod">
          <ac:chgData name="Nicholas Sharples" userId="4a4835f9-644a-43cf-ac5b-2a34e3848575" providerId="ADAL" clId="{4DEB93F8-9A88-464A-8C47-F4773B9F71AF}" dt="2023-09-02T14:49:45.743" v="79" actId="164"/>
          <ac:grpSpMkLst>
            <pc:docMk/>
            <pc:sldMk cId="2016484052" sldId="341"/>
            <ac:grpSpMk id="5" creationId="{25C0D06A-2323-4D9B-841B-02D918439562}"/>
          </ac:grpSpMkLst>
        </pc:grpChg>
        <pc:picChg chg="mod">
          <ac:chgData name="Nicholas Sharples" userId="4a4835f9-644a-43cf-ac5b-2a34e3848575" providerId="ADAL" clId="{4DEB93F8-9A88-464A-8C47-F4773B9F71AF}" dt="2023-09-02T14:49:45.743" v="79" actId="164"/>
          <ac:picMkLst>
            <pc:docMk/>
            <pc:sldMk cId="2016484052" sldId="341"/>
            <ac:picMk id="28" creationId="{CAFF2741-23B1-1F30-C136-75562CBF31A5}"/>
          </ac:picMkLst>
        </pc:picChg>
      </pc:sldChg>
      <pc:sldChg chg="addSp delSp modSp delAnim modAnim">
        <pc:chgData name="Nicholas Sharples" userId="4a4835f9-644a-43cf-ac5b-2a34e3848575" providerId="ADAL" clId="{4DEB93F8-9A88-464A-8C47-F4773B9F71AF}" dt="2023-09-02T14:52:57.933" v="101" actId="478"/>
        <pc:sldMkLst>
          <pc:docMk/>
          <pc:sldMk cId="2285112882" sldId="384"/>
        </pc:sldMkLst>
        <pc:spChg chg="mod">
          <ac:chgData name="Nicholas Sharples" userId="4a4835f9-644a-43cf-ac5b-2a34e3848575" providerId="ADAL" clId="{4DEB93F8-9A88-464A-8C47-F4773B9F71AF}" dt="2023-09-02T14:51:39.049" v="88"/>
          <ac:spMkLst>
            <pc:docMk/>
            <pc:sldMk cId="2285112882" sldId="384"/>
            <ac:spMk id="2" creationId="{00000000-0000-0000-0000-000000000000}"/>
          </ac:spMkLst>
        </pc:spChg>
        <pc:spChg chg="mod">
          <ac:chgData name="Nicholas Sharples" userId="4a4835f9-644a-43cf-ac5b-2a34e3848575" providerId="ADAL" clId="{4DEB93F8-9A88-464A-8C47-F4773B9F71AF}" dt="2023-09-02T14:51:55.481" v="93"/>
          <ac:spMkLst>
            <pc:docMk/>
            <pc:sldMk cId="2285112882" sldId="384"/>
            <ac:spMk id="3" creationId="{00000000-0000-0000-0000-000000000000}"/>
          </ac:spMkLst>
        </pc:spChg>
        <pc:spChg chg="add mod">
          <ac:chgData name="Nicholas Sharples" userId="4a4835f9-644a-43cf-ac5b-2a34e3848575" providerId="ADAL" clId="{4DEB93F8-9A88-464A-8C47-F4773B9F71AF}" dt="2023-09-02T14:51:19.591" v="82"/>
          <ac:spMkLst>
            <pc:docMk/>
            <pc:sldMk cId="2285112882" sldId="384"/>
            <ac:spMk id="9" creationId="{C42BB7B2-EC7D-480A-9A05-59F9AD13F462}"/>
          </ac:spMkLst>
        </pc:spChg>
        <pc:spChg chg="del mod">
          <ac:chgData name="Nicholas Sharples" userId="4a4835f9-644a-43cf-ac5b-2a34e3848575" providerId="ADAL" clId="{4DEB93F8-9A88-464A-8C47-F4773B9F71AF}" dt="2023-09-02T14:52:57.933" v="101" actId="478"/>
          <ac:spMkLst>
            <pc:docMk/>
            <pc:sldMk cId="2285112882" sldId="384"/>
            <ac:spMk id="12" creationId="{D9FF9AEB-E594-412E-9CB5-90E2E3E71BB4}"/>
          </ac:spMkLst>
        </pc:spChg>
        <pc:spChg chg="mod">
          <ac:chgData name="Nicholas Sharples" userId="4a4835f9-644a-43cf-ac5b-2a34e3848575" providerId="ADAL" clId="{4DEB93F8-9A88-464A-8C47-F4773B9F71AF}" dt="2023-09-02T14:52:39.958" v="99"/>
          <ac:spMkLst>
            <pc:docMk/>
            <pc:sldMk cId="2285112882" sldId="384"/>
            <ac:spMk id="13" creationId="{75958C1F-E551-432C-A0A5-58CE60C8C703}"/>
          </ac:spMkLst>
        </pc:spChg>
        <pc:spChg chg="mod">
          <ac:chgData name="Nicholas Sharples" userId="4a4835f9-644a-43cf-ac5b-2a34e3848575" providerId="ADAL" clId="{4DEB93F8-9A88-464A-8C47-F4773B9F71AF}" dt="2023-09-02T14:52:29.344" v="98" actId="1076"/>
          <ac:spMkLst>
            <pc:docMk/>
            <pc:sldMk cId="2285112882" sldId="384"/>
            <ac:spMk id="14" creationId="{919C6E75-B4CA-421A-8D42-DE1602D989AE}"/>
          </ac:spMkLst>
        </pc:spChg>
        <pc:spChg chg="mod">
          <ac:chgData name="Nicholas Sharples" userId="4a4835f9-644a-43cf-ac5b-2a34e3848575" providerId="ADAL" clId="{4DEB93F8-9A88-464A-8C47-F4773B9F71AF}" dt="2023-09-02T14:51:55.953" v="94"/>
          <ac:spMkLst>
            <pc:docMk/>
            <pc:sldMk cId="2285112882" sldId="384"/>
            <ac:spMk id="16" creationId="{FBD911EA-6790-4364-BD79-BDC19D41D338}"/>
          </ac:spMkLst>
        </pc:spChg>
        <pc:grpChg chg="mod">
          <ac:chgData name="Nicholas Sharples" userId="4a4835f9-644a-43cf-ac5b-2a34e3848575" providerId="ADAL" clId="{4DEB93F8-9A88-464A-8C47-F4773B9F71AF}" dt="2023-09-02T14:51:19.591" v="82"/>
          <ac:grpSpMkLst>
            <pc:docMk/>
            <pc:sldMk cId="2285112882" sldId="384"/>
            <ac:grpSpMk id="1" creationId="{00000000-0000-0000-0000-000000000000}"/>
          </ac:grpSpMkLst>
        </pc:grpChg>
        <pc:grpChg chg="mod">
          <ac:chgData name="Nicholas Sharples" userId="4a4835f9-644a-43cf-ac5b-2a34e3848575" providerId="ADAL" clId="{4DEB93F8-9A88-464A-8C47-F4773B9F71AF}" dt="2023-09-02T14:51:19.591" v="82"/>
          <ac:grpSpMkLst>
            <pc:docMk/>
            <pc:sldMk cId="2285112882" sldId="384"/>
            <ac:grpSpMk id="20" creationId="{548586B8-EBE7-4429-883C-26D0C41D45DF}"/>
          </ac:grpSpMkLst>
        </pc:grpChg>
        <pc:grpChg chg="add mod">
          <ac:chgData name="Nicholas Sharples" userId="4a4835f9-644a-43cf-ac5b-2a34e3848575" providerId="ADAL" clId="{4DEB93F8-9A88-464A-8C47-F4773B9F71AF}" dt="2023-09-02T14:51:19.591" v="82"/>
          <ac:grpSpMkLst>
            <pc:docMk/>
            <pc:sldMk cId="2285112882" sldId="384"/>
            <ac:grpSpMk id="21" creationId="{4C6666E3-C38D-48B5-9731-807313A46FF7}"/>
          </ac:grpSpMkLst>
        </pc:grpChg>
        <pc:picChg chg="mod">
          <ac:chgData name="Nicholas Sharples" userId="4a4835f9-644a-43cf-ac5b-2a34e3848575" providerId="ADAL" clId="{4DEB93F8-9A88-464A-8C47-F4773B9F71AF}" dt="2023-09-02T14:51:37.458" v="87"/>
          <ac:picMkLst>
            <pc:docMk/>
            <pc:sldMk cId="2285112882" sldId="384"/>
            <ac:picMk id="5" creationId="{A8C28F35-DAA9-434C-AE2A-CB2F9512DBD7}"/>
          </ac:picMkLst>
        </pc:picChg>
        <pc:picChg chg="mod">
          <ac:chgData name="Nicholas Sharples" userId="4a4835f9-644a-43cf-ac5b-2a34e3848575" providerId="ADAL" clId="{4DEB93F8-9A88-464A-8C47-F4773B9F71AF}" dt="2023-09-02T14:51:50.657" v="89" actId="14100"/>
          <ac:picMkLst>
            <pc:docMk/>
            <pc:sldMk cId="2285112882" sldId="384"/>
            <ac:picMk id="6" creationId="{DC10B91F-AA27-4DDC-97A5-8A6ACB6A2BDC}"/>
          </ac:picMkLst>
        </pc:picChg>
        <pc:picChg chg="add mod ord modCrop">
          <ac:chgData name="Nicholas Sharples" userId="4a4835f9-644a-43cf-ac5b-2a34e3848575" providerId="ADAL" clId="{4DEB93F8-9A88-464A-8C47-F4773B9F71AF}" dt="2023-09-02T14:51:19.591" v="82"/>
          <ac:picMkLst>
            <pc:docMk/>
            <pc:sldMk cId="2285112882" sldId="384"/>
            <ac:picMk id="7" creationId="{C9623732-6D45-4813-8A16-9702AB65551F}"/>
          </ac:picMkLst>
        </pc:picChg>
        <pc:picChg chg="mod">
          <ac:chgData name="Nicholas Sharples" userId="4a4835f9-644a-43cf-ac5b-2a34e3848575" providerId="ADAL" clId="{4DEB93F8-9A88-464A-8C47-F4773B9F71AF}" dt="2023-09-02T14:52:17.193" v="96" actId="14100"/>
          <ac:picMkLst>
            <pc:docMk/>
            <pc:sldMk cId="2285112882" sldId="384"/>
            <ac:picMk id="8" creationId="{8F4A6B1A-F0F0-43F5-9574-B66E66256483}"/>
          </ac:picMkLst>
        </pc:picChg>
        <pc:picChg chg="mod">
          <ac:chgData name="Nicholas Sharples" userId="4a4835f9-644a-43cf-ac5b-2a34e3848575" providerId="ADAL" clId="{4DEB93F8-9A88-464A-8C47-F4773B9F71AF}" dt="2023-09-02T14:51:24.719" v="84"/>
          <ac:picMkLst>
            <pc:docMk/>
            <pc:sldMk cId="2285112882" sldId="384"/>
            <ac:picMk id="10" creationId="{A08E7195-C242-4B22-8DDF-08ECD3C27860}"/>
          </ac:picMkLst>
        </pc:picChg>
        <pc:picChg chg="del">
          <ac:chgData name="Nicholas Sharples" userId="4a4835f9-644a-43cf-ac5b-2a34e3848575" providerId="ADAL" clId="{4DEB93F8-9A88-464A-8C47-F4773B9F71AF}" dt="2023-09-02T12:20:09.717" v="10" actId="478"/>
          <ac:picMkLst>
            <pc:docMk/>
            <pc:sldMk cId="2285112882" sldId="384"/>
            <ac:picMk id="11" creationId="{54EEDAE1-439D-4582-9E4E-F21CB58F02DD}"/>
          </ac:picMkLst>
        </pc:picChg>
        <pc:picChg chg="mod">
          <ac:chgData name="Nicholas Sharples" userId="4a4835f9-644a-43cf-ac5b-2a34e3848575" providerId="ADAL" clId="{4DEB93F8-9A88-464A-8C47-F4773B9F71AF}" dt="2023-09-02T14:51:19.591" v="82"/>
          <ac:picMkLst>
            <pc:docMk/>
            <pc:sldMk cId="2285112882" sldId="384"/>
            <ac:picMk id="15" creationId="{22431CA6-5CDE-4AB2-B783-9173FD4776D9}"/>
          </ac:picMkLst>
        </pc:picChg>
        <pc:picChg chg="mod">
          <ac:chgData name="Nicholas Sharples" userId="4a4835f9-644a-43cf-ac5b-2a34e3848575" providerId="ADAL" clId="{4DEB93F8-9A88-464A-8C47-F4773B9F71AF}" dt="2023-09-02T14:51:19.591" v="82"/>
          <ac:picMkLst>
            <pc:docMk/>
            <pc:sldMk cId="2285112882" sldId="384"/>
            <ac:picMk id="17" creationId="{12AB4748-8669-46FB-AFB7-9AED8B17E2A0}"/>
          </ac:picMkLst>
        </pc:picChg>
        <pc:picChg chg="mod">
          <ac:chgData name="Nicholas Sharples" userId="4a4835f9-644a-43cf-ac5b-2a34e3848575" providerId="ADAL" clId="{4DEB93F8-9A88-464A-8C47-F4773B9F71AF}" dt="2023-09-02T14:51:19.591" v="82"/>
          <ac:picMkLst>
            <pc:docMk/>
            <pc:sldMk cId="2285112882" sldId="384"/>
            <ac:picMk id="18" creationId="{FFD35460-87D2-49CC-B930-3BA5FDFBDAAD}"/>
          </ac:picMkLst>
        </pc:picChg>
        <pc:picChg chg="mod">
          <ac:chgData name="Nicholas Sharples" userId="4a4835f9-644a-43cf-ac5b-2a34e3848575" providerId="ADAL" clId="{4DEB93F8-9A88-464A-8C47-F4773B9F71AF}" dt="2023-09-02T14:51:19.591" v="82"/>
          <ac:picMkLst>
            <pc:docMk/>
            <pc:sldMk cId="2285112882" sldId="384"/>
            <ac:picMk id="19" creationId="{ED197BC4-7BB2-48B3-8986-6569A5B9E5E3}"/>
          </ac:picMkLst>
        </pc:picChg>
      </pc:sldChg>
    </pc:docChg>
  </pc:docChgLst>
  <pc:docChgLst>
    <pc:chgData name="Alison Megeney" userId="45c69655-b3d1-400d-8a21-33f0da910cc8" providerId="ADAL" clId="{175E707E-24FE-47BD-A425-45BF240BB5B6}"/>
    <pc:docChg chg="undo custSel addSld modSld replTag delTag">
      <pc:chgData name="Alison Megeney" userId="45c69655-b3d1-400d-8a21-33f0da910cc8" providerId="ADAL" clId="{175E707E-24FE-47BD-A425-45BF240BB5B6}" dt="2023-09-02T17:11:36.875" v="1418"/>
      <pc:docMkLst>
        <pc:docMk/>
      </pc:docMkLst>
      <pc:sldChg chg="addSp delSp modSp mod">
        <pc:chgData name="Alison Megeney" userId="45c69655-b3d1-400d-8a21-33f0da910cc8" providerId="ADAL" clId="{175E707E-24FE-47BD-A425-45BF240BB5B6}" dt="2023-09-02T17:05:58.238" v="961" actId="1076"/>
        <pc:sldMkLst>
          <pc:docMk/>
          <pc:sldMk cId="3226189337" sldId="377"/>
        </pc:sldMkLst>
        <pc:grpChg chg="add mod">
          <ac:chgData name="Alison Megeney" userId="45c69655-b3d1-400d-8a21-33f0da910cc8" providerId="ADAL" clId="{175E707E-24FE-47BD-A425-45BF240BB5B6}" dt="2023-09-02T17:05:33.588" v="947" actId="1076"/>
          <ac:grpSpMkLst>
            <pc:docMk/>
            <pc:sldMk cId="3226189337" sldId="377"/>
            <ac:grpSpMk id="5" creationId="{878FE400-4B83-333F-6F6E-1539B0797CE0}"/>
          </ac:grpSpMkLst>
        </pc:grpChg>
        <pc:grpChg chg="add mod">
          <ac:chgData name="Alison Megeney" userId="45c69655-b3d1-400d-8a21-33f0da910cc8" providerId="ADAL" clId="{175E707E-24FE-47BD-A425-45BF240BB5B6}" dt="2023-09-02T17:05:04.117" v="927" actId="1076"/>
          <ac:grpSpMkLst>
            <pc:docMk/>
            <pc:sldMk cId="3226189337" sldId="377"/>
            <ac:grpSpMk id="8" creationId="{7B21111E-1FBB-D53A-B9DA-145855654C0A}"/>
          </ac:grpSpMkLst>
        </pc:grpChg>
        <pc:grpChg chg="add mod">
          <ac:chgData name="Alison Megeney" userId="45c69655-b3d1-400d-8a21-33f0da910cc8" providerId="ADAL" clId="{175E707E-24FE-47BD-A425-45BF240BB5B6}" dt="2023-09-02T17:05:35.186" v="948" actId="1076"/>
          <ac:grpSpMkLst>
            <pc:docMk/>
            <pc:sldMk cId="3226189337" sldId="377"/>
            <ac:grpSpMk id="12" creationId="{FB4EFD6A-3659-9B90-83E9-0ADDB615B4B3}"/>
          </ac:grpSpMkLst>
        </pc:grpChg>
        <pc:grpChg chg="add mod">
          <ac:chgData name="Alison Megeney" userId="45c69655-b3d1-400d-8a21-33f0da910cc8" providerId="ADAL" clId="{175E707E-24FE-47BD-A425-45BF240BB5B6}" dt="2023-09-02T17:05:31.789" v="943" actId="1076"/>
          <ac:grpSpMkLst>
            <pc:docMk/>
            <pc:sldMk cId="3226189337" sldId="377"/>
            <ac:grpSpMk id="15" creationId="{F7C86360-0DE2-9541-9454-E36F7FCB37BD}"/>
          </ac:grpSpMkLst>
        </pc:grpChg>
        <pc:grpChg chg="mod">
          <ac:chgData name="Alison Megeney" userId="45c69655-b3d1-400d-8a21-33f0da910cc8" providerId="ADAL" clId="{175E707E-24FE-47BD-A425-45BF240BB5B6}" dt="2023-09-02T17:01:40.130" v="834"/>
          <ac:grpSpMkLst>
            <pc:docMk/>
            <pc:sldMk cId="3226189337" sldId="377"/>
            <ac:grpSpMk id="18" creationId="{F1DF503B-39A5-FADB-6B1C-AB0C23AD57C9}"/>
          </ac:grpSpMkLst>
        </pc:grpChg>
        <pc:picChg chg="add del mod modCrop">
          <ac:chgData name="Alison Megeney" userId="45c69655-b3d1-400d-8a21-33f0da910cc8" providerId="ADAL" clId="{175E707E-24FE-47BD-A425-45BF240BB5B6}" dt="2023-09-02T16:38:54.941" v="24" actId="21"/>
          <ac:picMkLst>
            <pc:docMk/>
            <pc:sldMk cId="3226189337" sldId="377"/>
            <ac:picMk id="4" creationId="{F59227DE-78A3-1AB0-4902-63C4DF865B81}"/>
          </ac:picMkLst>
        </pc:picChg>
        <pc:picChg chg="mod">
          <ac:chgData name="Alison Megeney" userId="45c69655-b3d1-400d-8a21-33f0da910cc8" providerId="ADAL" clId="{175E707E-24FE-47BD-A425-45BF240BB5B6}" dt="2023-09-02T17:01:40.130" v="834"/>
          <ac:picMkLst>
            <pc:docMk/>
            <pc:sldMk cId="3226189337" sldId="377"/>
            <ac:picMk id="6" creationId="{F41597DC-164B-12FC-D923-A6714BD18C58}"/>
          </ac:picMkLst>
        </pc:picChg>
        <pc:picChg chg="mod">
          <ac:chgData name="Alison Megeney" userId="45c69655-b3d1-400d-8a21-33f0da910cc8" providerId="ADAL" clId="{175E707E-24FE-47BD-A425-45BF240BB5B6}" dt="2023-09-02T17:01:40.130" v="834"/>
          <ac:picMkLst>
            <pc:docMk/>
            <pc:sldMk cId="3226189337" sldId="377"/>
            <ac:picMk id="7" creationId="{B2EAB356-0C11-1085-6669-715538DBB70D}"/>
          </ac:picMkLst>
        </pc:picChg>
        <pc:picChg chg="mod">
          <ac:chgData name="Alison Megeney" userId="45c69655-b3d1-400d-8a21-33f0da910cc8" providerId="ADAL" clId="{175E707E-24FE-47BD-A425-45BF240BB5B6}" dt="2023-09-02T17:01:40.130" v="834"/>
          <ac:picMkLst>
            <pc:docMk/>
            <pc:sldMk cId="3226189337" sldId="377"/>
            <ac:picMk id="9" creationId="{FFDD23A1-13DA-489F-4B0C-686D83578E7C}"/>
          </ac:picMkLst>
        </pc:picChg>
        <pc:picChg chg="mod">
          <ac:chgData name="Alison Megeney" userId="45c69655-b3d1-400d-8a21-33f0da910cc8" providerId="ADAL" clId="{175E707E-24FE-47BD-A425-45BF240BB5B6}" dt="2023-09-02T17:01:40.130" v="834"/>
          <ac:picMkLst>
            <pc:docMk/>
            <pc:sldMk cId="3226189337" sldId="377"/>
            <ac:picMk id="10" creationId="{DC4260A7-59B2-647E-B422-27F91F87D30F}"/>
          </ac:picMkLst>
        </pc:picChg>
        <pc:picChg chg="mod">
          <ac:chgData name="Alison Megeney" userId="45c69655-b3d1-400d-8a21-33f0da910cc8" providerId="ADAL" clId="{175E707E-24FE-47BD-A425-45BF240BB5B6}" dt="2023-09-02T17:01:40.130" v="834"/>
          <ac:picMkLst>
            <pc:docMk/>
            <pc:sldMk cId="3226189337" sldId="377"/>
            <ac:picMk id="13" creationId="{A27FE692-5805-86AC-2115-40DD160D33AB}"/>
          </ac:picMkLst>
        </pc:picChg>
        <pc:picChg chg="mod">
          <ac:chgData name="Alison Megeney" userId="45c69655-b3d1-400d-8a21-33f0da910cc8" providerId="ADAL" clId="{175E707E-24FE-47BD-A425-45BF240BB5B6}" dt="2023-09-02T17:01:40.130" v="834"/>
          <ac:picMkLst>
            <pc:docMk/>
            <pc:sldMk cId="3226189337" sldId="377"/>
            <ac:picMk id="14" creationId="{83191055-46DC-B4AD-F548-522991651BB7}"/>
          </ac:picMkLst>
        </pc:picChg>
        <pc:picChg chg="mod">
          <ac:chgData name="Alison Megeney" userId="45c69655-b3d1-400d-8a21-33f0da910cc8" providerId="ADAL" clId="{175E707E-24FE-47BD-A425-45BF240BB5B6}" dt="2023-09-02T17:01:40.130" v="834"/>
          <ac:picMkLst>
            <pc:docMk/>
            <pc:sldMk cId="3226189337" sldId="377"/>
            <ac:picMk id="16" creationId="{DCEEF87D-C086-B091-C251-C62326C431F4}"/>
          </ac:picMkLst>
        </pc:picChg>
        <pc:picChg chg="mod">
          <ac:chgData name="Alison Megeney" userId="45c69655-b3d1-400d-8a21-33f0da910cc8" providerId="ADAL" clId="{175E707E-24FE-47BD-A425-45BF240BB5B6}" dt="2023-09-02T17:01:40.130" v="834"/>
          <ac:picMkLst>
            <pc:docMk/>
            <pc:sldMk cId="3226189337" sldId="377"/>
            <ac:picMk id="17" creationId="{8FCD5486-4DFE-667B-E248-1217EFA5635E}"/>
          </ac:picMkLst>
        </pc:picChg>
        <pc:picChg chg="mod">
          <ac:chgData name="Alison Megeney" userId="45c69655-b3d1-400d-8a21-33f0da910cc8" providerId="ADAL" clId="{175E707E-24FE-47BD-A425-45BF240BB5B6}" dt="2023-09-02T17:01:40.130" v="834"/>
          <ac:picMkLst>
            <pc:docMk/>
            <pc:sldMk cId="3226189337" sldId="377"/>
            <ac:picMk id="19" creationId="{22CDA5AF-3D86-002D-6801-21E09A81A6CB}"/>
          </ac:picMkLst>
        </pc:picChg>
        <pc:picChg chg="mod">
          <ac:chgData name="Alison Megeney" userId="45c69655-b3d1-400d-8a21-33f0da910cc8" providerId="ADAL" clId="{175E707E-24FE-47BD-A425-45BF240BB5B6}" dt="2023-09-02T17:01:40.130" v="834"/>
          <ac:picMkLst>
            <pc:docMk/>
            <pc:sldMk cId="3226189337" sldId="377"/>
            <ac:picMk id="20" creationId="{FBF3CB03-F252-7494-A90C-A401453A1030}"/>
          </ac:picMkLst>
        </pc:picChg>
        <pc:picChg chg="mod">
          <ac:chgData name="Alison Megeney" userId="45c69655-b3d1-400d-8a21-33f0da910cc8" providerId="ADAL" clId="{175E707E-24FE-47BD-A425-45BF240BB5B6}" dt="2023-09-02T17:01:40.130" v="834"/>
          <ac:picMkLst>
            <pc:docMk/>
            <pc:sldMk cId="3226189337" sldId="377"/>
            <ac:picMk id="21" creationId="{6BADDBA3-5B9C-CDAD-5668-08A86C7F9F45}"/>
          </ac:picMkLst>
        </pc:picChg>
        <pc:picChg chg="mod">
          <ac:chgData name="Alison Megeney" userId="45c69655-b3d1-400d-8a21-33f0da910cc8" providerId="ADAL" clId="{175E707E-24FE-47BD-A425-45BF240BB5B6}" dt="2023-09-02T17:01:40.130" v="834"/>
          <ac:picMkLst>
            <pc:docMk/>
            <pc:sldMk cId="3226189337" sldId="377"/>
            <ac:picMk id="22" creationId="{2BCE2959-45B5-1D28-1524-E0BC3F84BACD}"/>
          </ac:picMkLst>
        </pc:picChg>
        <pc:picChg chg="mod">
          <ac:chgData name="Alison Megeney" userId="45c69655-b3d1-400d-8a21-33f0da910cc8" providerId="ADAL" clId="{175E707E-24FE-47BD-A425-45BF240BB5B6}" dt="2023-09-02T17:01:40.130" v="834"/>
          <ac:picMkLst>
            <pc:docMk/>
            <pc:sldMk cId="3226189337" sldId="377"/>
            <ac:picMk id="23" creationId="{10E4A302-02E5-84CB-5A14-C27693849775}"/>
          </ac:picMkLst>
        </pc:picChg>
        <pc:picChg chg="mod">
          <ac:chgData name="Alison Megeney" userId="45c69655-b3d1-400d-8a21-33f0da910cc8" providerId="ADAL" clId="{175E707E-24FE-47BD-A425-45BF240BB5B6}" dt="2023-09-02T17:01:40.130" v="834"/>
          <ac:picMkLst>
            <pc:docMk/>
            <pc:sldMk cId="3226189337" sldId="377"/>
            <ac:picMk id="24" creationId="{2BD248F3-39C6-BF3A-F6F6-AD3E06FD0CAE}"/>
          </ac:picMkLst>
        </pc:picChg>
        <pc:picChg chg="del mod">
          <ac:chgData name="Alison Megeney" userId="45c69655-b3d1-400d-8a21-33f0da910cc8" providerId="ADAL" clId="{175E707E-24FE-47BD-A425-45BF240BB5B6}" dt="2023-09-02T16:37:39.366" v="4" actId="478"/>
          <ac:picMkLst>
            <pc:docMk/>
            <pc:sldMk cId="3226189337" sldId="377"/>
            <ac:picMk id="25" creationId="{04161992-F0EA-52F8-012D-F72A1499277D}"/>
          </ac:picMkLst>
        </pc:picChg>
        <pc:picChg chg="mod">
          <ac:chgData name="Alison Megeney" userId="45c69655-b3d1-400d-8a21-33f0da910cc8" providerId="ADAL" clId="{175E707E-24FE-47BD-A425-45BF240BB5B6}" dt="2023-09-02T17:01:40.130" v="834"/>
          <ac:picMkLst>
            <pc:docMk/>
            <pc:sldMk cId="3226189337" sldId="377"/>
            <ac:picMk id="26" creationId="{2408AD2B-04F4-8062-02B7-B7AEE894329E}"/>
          </ac:picMkLst>
        </pc:picChg>
        <pc:picChg chg="add mod">
          <ac:chgData name="Alison Megeney" userId="45c69655-b3d1-400d-8a21-33f0da910cc8" providerId="ADAL" clId="{175E707E-24FE-47BD-A425-45BF240BB5B6}" dt="2023-09-02T17:05:58.238" v="961" actId="1076"/>
          <ac:picMkLst>
            <pc:docMk/>
            <pc:sldMk cId="3226189337" sldId="377"/>
            <ac:picMk id="28" creationId="{7A4E28CE-C8D8-DEFA-6259-158A338BF36E}"/>
          </ac:picMkLst>
        </pc:picChg>
        <pc:picChg chg="add mod">
          <ac:chgData name="Alison Megeney" userId="45c69655-b3d1-400d-8a21-33f0da910cc8" providerId="ADAL" clId="{175E707E-24FE-47BD-A425-45BF240BB5B6}" dt="2023-09-02T17:05:53.788" v="960" actId="1076"/>
          <ac:picMkLst>
            <pc:docMk/>
            <pc:sldMk cId="3226189337" sldId="377"/>
            <ac:picMk id="30" creationId="{7FADDAC3-AB4D-EEAC-65B3-DD07C40D4987}"/>
          </ac:picMkLst>
        </pc:picChg>
        <pc:cxnChg chg="mod">
          <ac:chgData name="Alison Megeney" userId="45c69655-b3d1-400d-8a21-33f0da910cc8" providerId="ADAL" clId="{175E707E-24FE-47BD-A425-45BF240BB5B6}" dt="2023-09-02T17:01:40.130" v="834"/>
          <ac:cxnSpMkLst>
            <pc:docMk/>
            <pc:sldMk cId="3226189337" sldId="377"/>
            <ac:cxnSpMk id="11" creationId="{CE6041C3-DBFD-3DDC-033B-2AF83ACFA0A6}"/>
          </ac:cxnSpMkLst>
        </pc:cxnChg>
      </pc:sldChg>
      <pc:sldChg chg="addSp modSp mod">
        <pc:chgData name="Alison Megeney" userId="45c69655-b3d1-400d-8a21-33f0da910cc8" providerId="ADAL" clId="{175E707E-24FE-47BD-A425-45BF240BB5B6}" dt="2023-09-02T16:57:09.142" v="830" actId="5793"/>
        <pc:sldMkLst>
          <pc:docMk/>
          <pc:sldMk cId="2700215595" sldId="379"/>
        </pc:sldMkLst>
        <pc:spChg chg="mod">
          <ac:chgData name="Alison Megeney" userId="45c69655-b3d1-400d-8a21-33f0da910cc8" providerId="ADAL" clId="{175E707E-24FE-47BD-A425-45BF240BB5B6}" dt="2023-09-02T16:57:09.142" v="830" actId="5793"/>
          <ac:spMkLst>
            <pc:docMk/>
            <pc:sldMk cId="2700215595" sldId="379"/>
            <ac:spMk id="4" creationId="{46809E2C-8058-EEB4-5A74-DB1F3AA7FFEE}"/>
          </ac:spMkLst>
        </pc:spChg>
        <pc:picChg chg="add mod">
          <ac:chgData name="Alison Megeney" userId="45c69655-b3d1-400d-8a21-33f0da910cc8" providerId="ADAL" clId="{175E707E-24FE-47BD-A425-45BF240BB5B6}" dt="2023-09-02T16:53:26.254" v="781" actId="1076"/>
          <ac:picMkLst>
            <pc:docMk/>
            <pc:sldMk cId="2700215595" sldId="379"/>
            <ac:picMk id="2" creationId="{F5090003-5C3B-7806-B2AD-B5595D39DE4B}"/>
          </ac:picMkLst>
        </pc:picChg>
      </pc:sldChg>
      <pc:sldChg chg="modSp add mod">
        <pc:chgData name="Alison Megeney" userId="45c69655-b3d1-400d-8a21-33f0da910cc8" providerId="ADAL" clId="{175E707E-24FE-47BD-A425-45BF240BB5B6}" dt="2023-09-02T17:11:32.346" v="1415" actId="6549"/>
        <pc:sldMkLst>
          <pc:docMk/>
          <pc:sldMk cId="3442027583" sldId="386"/>
        </pc:sldMkLst>
        <pc:spChg chg="mod">
          <ac:chgData name="Alison Megeney" userId="45c69655-b3d1-400d-8a21-33f0da910cc8" providerId="ADAL" clId="{175E707E-24FE-47BD-A425-45BF240BB5B6}" dt="2023-09-02T17:11:32.346" v="1415" actId="6549"/>
          <ac:spMkLst>
            <pc:docMk/>
            <pc:sldMk cId="3442027583" sldId="386"/>
            <ac:spMk id="4" creationId="{46809E2C-8058-EEB4-5A74-DB1F3AA7FFE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body" sz="quarter" idx="1"/>
          </p:nvPr>
        </p:nvSpPr>
        <p:spPr>
          <a:xfrm>
            <a:off x="914400" y="4724202"/>
            <a:ext cx="5029200" cy="447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41492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Nick 1-9?</a:t>
            </a:r>
          </a:p>
          <a:p>
            <a:r>
              <a:rPr lang="en-GB"/>
              <a:t>Al – 10-19</a:t>
            </a:r>
          </a:p>
          <a:p>
            <a:r>
              <a:rPr lang="en-GB"/>
              <a:t>Nick 21 -23</a:t>
            </a:r>
          </a:p>
          <a:p>
            <a:r>
              <a:rPr lang="en-GB"/>
              <a:t>Both – 24</a:t>
            </a:r>
          </a:p>
          <a:p>
            <a:r>
              <a:rPr lang="en-GB"/>
              <a:t>Ditch biology</a:t>
            </a:r>
          </a:p>
          <a:p>
            <a:endParaRPr lang="en-GB"/>
          </a:p>
          <a:p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this session, our team will demonstrate how</a:t>
            </a:r>
            <a:r>
              <a:rPr lang="en-GB" sz="1800" b="0" i="0" u="sng">
                <a:solidFill>
                  <a:srgbClr val="D13438"/>
                </a:solidFill>
                <a:effectLst/>
                <a:latin typeface="Calibri" panose="020F0502020204030204" pitchFamily="34" charset="0"/>
              </a:rPr>
              <a:t> communications</a:t>
            </a:r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technology has been employed to foster collaboration, create a sense of belonging, and invigorate the BSc Mathematics/Mathematics with Data Science learning communities through the Mathematics on the Move project.</a:t>
            </a:r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26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meet – discuss maths – collaborate – rebuild their community</a:t>
            </a:r>
          </a:p>
        </p:txBody>
      </p:sp>
    </p:spTree>
    <p:extLst>
      <p:ext uri="{BB962C8B-B14F-4D97-AF65-F5344CB8AC3E}">
        <p14:creationId xmlns:p14="http://schemas.microsoft.com/office/powerpoint/2010/main" val="1714197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cross year collaboration and discussion. Building relationships with lecturers and students </a:t>
            </a:r>
          </a:p>
        </p:txBody>
      </p:sp>
    </p:spTree>
    <p:extLst>
      <p:ext uri="{BB962C8B-B14F-4D97-AF65-F5344CB8AC3E}">
        <p14:creationId xmlns:p14="http://schemas.microsoft.com/office/powerpoint/2010/main" val="1168928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3035958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859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/>
              <a:t>Workshop facilitators will include the project personnel listed below together with recruited undergraduate mathematics and arts students. If the project is funded, </a:t>
            </a:r>
            <a:r>
              <a:rPr lang="en-GB" b="1"/>
              <a:t>facilitator training </a:t>
            </a:r>
            <a:r>
              <a:rPr lang="en-GB"/>
              <a:t>will be embedded in the “</a:t>
            </a:r>
            <a:r>
              <a:rPr lang="en-GB" b="1"/>
              <a:t>Problem Solving and Communicating” </a:t>
            </a:r>
            <a:r>
              <a:rPr lang="en-GB"/>
              <a:t>mathematics module and “</a:t>
            </a:r>
            <a:r>
              <a:rPr lang="en-GB" b="1"/>
              <a:t>Engaging with mathematics”</a:t>
            </a:r>
            <a:r>
              <a:rPr lang="en-GB"/>
              <a:t> seminars. </a:t>
            </a:r>
            <a:r>
              <a:rPr lang="en-GB" b="1"/>
              <a:t>Some lecture time will be dedicated to discussing the mathematics of orbital mechanics, the STFC and its public engagement strategy, and co-creation skills to prepare students for facilitating workshops. Maths students’ engagement with the co-creation process will form part of their module assessment. This project provides an authentic science communication experience for undergraduates while directly connecting them to the work of the STFC.</a:t>
            </a:r>
            <a:endParaRPr lang="en-US"/>
          </a:p>
          <a:p>
            <a:endParaRPr lang="en-GB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6308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/>
              <a:t>Workshop facilitators will include the project personnel listed below together with recruited undergraduate mathematics and arts students. If the project is funded, </a:t>
            </a:r>
            <a:r>
              <a:rPr lang="en-GB" b="1"/>
              <a:t>facilitator training </a:t>
            </a:r>
            <a:r>
              <a:rPr lang="en-GB"/>
              <a:t>will be embedded in the “</a:t>
            </a:r>
            <a:r>
              <a:rPr lang="en-GB" b="1"/>
              <a:t>Problem Solving and Communicating” </a:t>
            </a:r>
            <a:r>
              <a:rPr lang="en-GB"/>
              <a:t>mathematics module and “</a:t>
            </a:r>
            <a:r>
              <a:rPr lang="en-GB" b="1"/>
              <a:t>Engaging with mathematics”</a:t>
            </a:r>
            <a:r>
              <a:rPr lang="en-GB"/>
              <a:t> seminars. </a:t>
            </a:r>
            <a:r>
              <a:rPr lang="en-GB" b="1"/>
              <a:t>Some lecture time will be dedicated to discussing the mathematics of orbital mechanics, the STFC and its public engagement strategy, and co-creation skills to prepare students for facilitating workshops. Maths students’ engagement with the co-creation process will form part of their module assessment. This project provides an authentic science communication experience for undergraduates while directly connecting them to the work of the STFC.</a:t>
            </a:r>
            <a:endParaRPr lang="en-US"/>
          </a:p>
          <a:p>
            <a:endParaRPr lang="en-GB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651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 and Nick  -</a:t>
            </a:r>
          </a:p>
          <a:p>
            <a:endParaRPr lang="en-GB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 slide needs work I think</a:t>
            </a:r>
          </a:p>
          <a:p>
            <a:endParaRPr lang="en-GB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Our team will detail how the Mathematics on the Move project capitalizes on our connections in London and how engaging with students off-campus has enabled us to facilitate, encourage, and empower mathematics students to explore new experiences and recognize the value of mathematics in diverse contexts.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8339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Order of speaking and other Mesh Members</a:t>
            </a:r>
          </a:p>
        </p:txBody>
      </p:sp>
    </p:spTree>
    <p:extLst>
      <p:ext uri="{BB962C8B-B14F-4D97-AF65-F5344CB8AC3E}">
        <p14:creationId xmlns:p14="http://schemas.microsoft.com/office/powerpoint/2010/main" val="3679256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 innovative approach has not only helped students develop a cohort identity but has also fostered a sense of belonging within their mathematical community. </a:t>
            </a:r>
          </a:p>
          <a:p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Once we started returning how could we use tech to reinvigorate the learning communities.</a:t>
            </a:r>
          </a:p>
          <a:p>
            <a:endParaRPr lang="en-GB" sz="18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010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319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32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57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Check 202-21 – First or second</a:t>
            </a:r>
          </a:p>
        </p:txBody>
      </p:sp>
    </p:spTree>
    <p:extLst>
      <p:ext uri="{BB962C8B-B14F-4D97-AF65-F5344CB8AC3E}">
        <p14:creationId xmlns:p14="http://schemas.microsoft.com/office/powerpoint/2010/main" val="3521144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80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How we used tech to reinvigorate maths learning communities post pandemic</a:t>
            </a:r>
          </a:p>
        </p:txBody>
      </p:sp>
    </p:spTree>
    <p:extLst>
      <p:ext uri="{BB962C8B-B14F-4D97-AF65-F5344CB8AC3E}">
        <p14:creationId xmlns:p14="http://schemas.microsoft.com/office/powerpoint/2010/main" val="2609453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Nick</a:t>
            </a:r>
          </a:p>
        </p:txBody>
      </p:sp>
    </p:spTree>
    <p:extLst>
      <p:ext uri="{BB962C8B-B14F-4D97-AF65-F5344CB8AC3E}">
        <p14:creationId xmlns:p14="http://schemas.microsoft.com/office/powerpoint/2010/main" val="4139313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 - No image (indi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"/>
          <p:cNvSpPr/>
          <p:nvPr/>
        </p:nvSpPr>
        <p:spPr>
          <a:xfrm>
            <a:off x="4876800" y="0"/>
            <a:ext cx="7315200" cy="6858000"/>
          </a:xfrm>
          <a:prstGeom prst="rect">
            <a:avLst/>
          </a:prstGeom>
          <a:solidFill>
            <a:srgbClr val="2E24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7" name="Rectangle 4"/>
          <p:cNvSpPr/>
          <p:nvPr/>
        </p:nvSpPr>
        <p:spPr>
          <a:xfrm rot="720000">
            <a:off x="-579732" y="-1276191"/>
            <a:ext cx="11275070" cy="9117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687"/>
                </a:moveTo>
                <a:lnTo>
                  <a:pt x="21573" y="0"/>
                </a:lnTo>
                <a:cubicBezTo>
                  <a:pt x="21576" y="5764"/>
                  <a:pt x="21597" y="10893"/>
                  <a:pt x="21600" y="16658"/>
                </a:cubicBezTo>
                <a:lnTo>
                  <a:pt x="2732" y="21600"/>
                </a:lnTo>
                <a:lnTo>
                  <a:pt x="0" y="5687"/>
                </a:lnTo>
                <a:close/>
              </a:path>
            </a:pathLst>
          </a:custGeom>
          <a:solidFill>
            <a:srgbClr val="E30A0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1266626" y="2691039"/>
            <a:ext cx="8512061" cy="1325564"/>
          </a:xfrm>
          <a:prstGeom prst="rect">
            <a:avLst/>
          </a:prstGeom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66626" y="4241946"/>
            <a:ext cx="8509001" cy="20480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1pPr>
            <a:lvl2pPr marL="0" indent="22860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2pPr>
            <a:lvl3pPr marL="0" indent="45720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3pPr>
            <a:lvl4pPr marL="0" indent="68580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4pPr>
            <a:lvl5pPr marL="0" indent="91440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1" y="387166"/>
            <a:ext cx="2197504" cy="997668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843" y="6397508"/>
            <a:ext cx="307440" cy="3073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 - No image (indi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"/>
          <p:cNvSpPr/>
          <p:nvPr/>
        </p:nvSpPr>
        <p:spPr>
          <a:xfrm>
            <a:off x="4876800" y="0"/>
            <a:ext cx="7315200" cy="6858000"/>
          </a:xfrm>
          <a:prstGeom prst="rect">
            <a:avLst/>
          </a:prstGeom>
          <a:solidFill>
            <a:srgbClr val="2E24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7" name="Rectangle 4"/>
          <p:cNvSpPr/>
          <p:nvPr/>
        </p:nvSpPr>
        <p:spPr>
          <a:xfrm rot="720000">
            <a:off x="-579732" y="-1276191"/>
            <a:ext cx="11275070" cy="9117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687"/>
                </a:moveTo>
                <a:lnTo>
                  <a:pt x="21573" y="0"/>
                </a:lnTo>
                <a:cubicBezTo>
                  <a:pt x="21576" y="5764"/>
                  <a:pt x="21597" y="10893"/>
                  <a:pt x="21600" y="16658"/>
                </a:cubicBezTo>
                <a:lnTo>
                  <a:pt x="2732" y="21600"/>
                </a:lnTo>
                <a:lnTo>
                  <a:pt x="0" y="5687"/>
                </a:lnTo>
                <a:close/>
              </a:path>
            </a:pathLst>
          </a:custGeom>
          <a:solidFill>
            <a:srgbClr val="E30A0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1266626" y="2691039"/>
            <a:ext cx="8512061" cy="1325564"/>
          </a:xfrm>
          <a:prstGeom prst="rect">
            <a:avLst/>
          </a:prstGeom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66626" y="4241946"/>
            <a:ext cx="8509001" cy="20480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1pPr>
            <a:lvl2pPr marL="0" indent="22860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2pPr>
            <a:lvl3pPr marL="0" indent="45720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3pPr>
            <a:lvl4pPr marL="0" indent="68580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4pPr>
            <a:lvl5pPr marL="0" indent="91440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1" y="387166"/>
            <a:ext cx="2197504" cy="997668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843" y="6397508"/>
            <a:ext cx="307440" cy="3073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8365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- No image (indi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0A0A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698500" y="439817"/>
            <a:ext cx="8512060" cy="1325564"/>
          </a:xfrm>
          <a:prstGeom prst="rect">
            <a:avLst/>
          </a:prstGeom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98500" y="1879600"/>
            <a:ext cx="8509000" cy="2048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1pPr>
            <a:lvl2pPr marL="0" indent="22860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2pPr>
            <a:lvl3pPr marL="0" indent="45720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3pPr>
            <a:lvl4pPr marL="0" indent="68580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4pPr>
            <a:lvl5pPr marL="0" indent="91440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Rectangle 3"/>
          <p:cNvSpPr/>
          <p:nvPr/>
        </p:nvSpPr>
        <p:spPr>
          <a:xfrm rot="360000">
            <a:off x="-66031" y="5731918"/>
            <a:ext cx="12324061" cy="1755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3"/>
                </a:moveTo>
                <a:lnTo>
                  <a:pt x="21487" y="0"/>
                </a:lnTo>
                <a:lnTo>
                  <a:pt x="21600" y="6489"/>
                </a:lnTo>
                <a:lnTo>
                  <a:pt x="295" y="21600"/>
                </a:lnTo>
                <a:lnTo>
                  <a:pt x="0" y="153"/>
                </a:lnTo>
                <a:close/>
              </a:path>
            </a:pathLst>
          </a:custGeom>
          <a:solidFill>
            <a:srgbClr val="2E24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6489700"/>
            <a:ext cx="273557" cy="26924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658349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option 2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698500" y="439817"/>
            <a:ext cx="10160000" cy="76200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90000"/>
              </a:lnSpc>
              <a:defRPr sz="3400">
                <a:solidFill>
                  <a:srgbClr val="E30A0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Rectangle 4"/>
          <p:cNvSpPr/>
          <p:nvPr/>
        </p:nvSpPr>
        <p:spPr>
          <a:xfrm rot="16926037">
            <a:off x="1806675" y="4346416"/>
            <a:ext cx="1060837" cy="5022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7"/>
                </a:moveTo>
                <a:lnTo>
                  <a:pt x="21392" y="0"/>
                </a:lnTo>
                <a:cubicBezTo>
                  <a:pt x="21414" y="7443"/>
                  <a:pt x="21578" y="14157"/>
                  <a:pt x="21600" y="21600"/>
                </a:cubicBezTo>
                <a:lnTo>
                  <a:pt x="21434" y="21581"/>
                </a:lnTo>
                <a:lnTo>
                  <a:pt x="0" y="927"/>
                </a:lnTo>
                <a:close/>
              </a:path>
            </a:pathLst>
          </a:custGeom>
          <a:solidFill>
            <a:srgbClr val="E30A0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140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9" y="6185420"/>
            <a:ext cx="1154487" cy="524138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Rectangle 4"/>
          <p:cNvSpPr/>
          <p:nvPr/>
        </p:nvSpPr>
        <p:spPr>
          <a:xfrm rot="11529462">
            <a:off x="11920735" y="4342954"/>
            <a:ext cx="543465" cy="2620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7"/>
                </a:moveTo>
                <a:lnTo>
                  <a:pt x="21392" y="0"/>
                </a:lnTo>
                <a:cubicBezTo>
                  <a:pt x="21414" y="7443"/>
                  <a:pt x="21578" y="14157"/>
                  <a:pt x="21600" y="21600"/>
                </a:cubicBezTo>
                <a:lnTo>
                  <a:pt x="21434" y="21581"/>
                </a:lnTo>
                <a:lnTo>
                  <a:pt x="0" y="927"/>
                </a:lnTo>
                <a:close/>
              </a:path>
            </a:pathLst>
          </a:custGeom>
          <a:solidFill>
            <a:srgbClr val="2E24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3726" y="6492758"/>
            <a:ext cx="273557" cy="26924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3" name="presentation title here"/>
          <p:cNvSpPr txBox="1"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6924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100000"/>
              </a:lnSpc>
              <a:buSzTx/>
              <a:buFontTx/>
              <a:buNone/>
              <a:defRPr sz="1000" cap="all">
                <a:solidFill>
                  <a:srgbClr val="2E245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presentation title here</a:t>
            </a:r>
          </a:p>
        </p:txBody>
      </p:sp>
      <p:sp>
        <p:nvSpPr>
          <p:cNvPr id="144" name="TextBox 6"/>
          <p:cNvSpPr txBox="1">
            <a:spLocks noGrp="1"/>
          </p:cNvSpPr>
          <p:nvPr>
            <p:ph type="body" sz="half" idx="22"/>
          </p:nvPr>
        </p:nvSpPr>
        <p:spPr>
          <a:xfrm>
            <a:off x="698500" y="1584987"/>
            <a:ext cx="9528175" cy="320479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457200" indent="-457200">
              <a:lnSpc>
                <a:spcPct val="100000"/>
              </a:lnSpc>
              <a:buSzPct val="135000"/>
              <a:buFontTx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t>Larger bullet points go here using an arrow which has been added as an image at 135% of text size, can be more two or three lines long</a:t>
            </a:r>
            <a:br/>
            <a:endParaRPr/>
          </a:p>
          <a:p>
            <a:pPr marL="457200" indent="-457200">
              <a:lnSpc>
                <a:spcPct val="100000"/>
              </a:lnSpc>
              <a:buSzPct val="135000"/>
              <a:buFontTx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t>Bullet points can be shorter too, leave a space between bullets</a:t>
            </a:r>
            <a:br/>
            <a:endParaRPr/>
          </a:p>
          <a:p>
            <a:pPr marL="457200" indent="-457200">
              <a:lnSpc>
                <a:spcPct val="100000"/>
              </a:lnSpc>
              <a:buSzPct val="135000"/>
              <a:buFontTx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t>Add more bullets as you go, as long as they fit comfortably on the page</a:t>
            </a:r>
            <a:br/>
            <a:endParaRPr/>
          </a:p>
          <a:p>
            <a:pPr marL="457200" indent="-457200">
              <a:lnSpc>
                <a:spcPct val="100000"/>
              </a:lnSpc>
              <a:buSzPct val="135000"/>
              <a:buFontTx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t>Larger bullet points go here using an arrow which has been added as an image at 150% of text size, can be more two or three lines long</a:t>
            </a:r>
            <a:br/>
            <a:endParaRPr/>
          </a:p>
          <a:p>
            <a:pPr marL="457200" indent="-457200">
              <a:lnSpc>
                <a:spcPct val="100000"/>
              </a:lnSpc>
              <a:buSzPct val="135000"/>
              <a:buFontTx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t>Bullet points can be shorter too</a:t>
            </a:r>
          </a:p>
        </p:txBody>
      </p:sp>
    </p:spTree>
    <p:extLst>
      <p:ext uri="{BB962C8B-B14F-4D97-AF65-F5344CB8AC3E}">
        <p14:creationId xmlns:p14="http://schemas.microsoft.com/office/powerpoint/2010/main" val="119955139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889102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851057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4172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793230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itle Text"/>
          <p:cNvSpPr txBox="1">
            <a:spLocks noGrp="1"/>
          </p:cNvSpPr>
          <p:nvPr>
            <p:ph type="title"/>
          </p:nvPr>
        </p:nvSpPr>
        <p:spPr>
          <a:xfrm>
            <a:off x="699653" y="635000"/>
            <a:ext cx="9842501" cy="629193"/>
          </a:xfrm>
          <a:prstGeom prst="rect">
            <a:avLst/>
          </a:prstGeom>
        </p:spPr>
        <p:txBody>
          <a:bodyPr anchor="t"/>
          <a:lstStyle>
            <a:lvl1pPr>
              <a:lnSpc>
                <a:spcPct val="90000"/>
              </a:lnSpc>
              <a:defRPr sz="3200">
                <a:solidFill>
                  <a:srgbClr val="D52B1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1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7139" y="2163618"/>
            <a:ext cx="6172201" cy="3374876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8654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320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1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907893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- No image (indi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0A0A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698500" y="439817"/>
            <a:ext cx="8512060" cy="1325564"/>
          </a:xfrm>
          <a:prstGeom prst="rect">
            <a:avLst/>
          </a:prstGeom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98500" y="1879600"/>
            <a:ext cx="8509000" cy="2048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1pPr>
            <a:lvl2pPr marL="0" indent="22860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2pPr>
            <a:lvl3pPr marL="0" indent="45720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3pPr>
            <a:lvl4pPr marL="0" indent="68580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4pPr>
            <a:lvl5pPr marL="0" indent="914400">
              <a:lnSpc>
                <a:spcPct val="70000"/>
              </a:lnSpc>
              <a:spcBef>
                <a:spcPts val="1000"/>
              </a:spcBef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Rectangle 3"/>
          <p:cNvSpPr/>
          <p:nvPr/>
        </p:nvSpPr>
        <p:spPr>
          <a:xfrm rot="360000">
            <a:off x="-66031" y="5731918"/>
            <a:ext cx="12324061" cy="1755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3"/>
                </a:moveTo>
                <a:lnTo>
                  <a:pt x="21487" y="0"/>
                </a:lnTo>
                <a:lnTo>
                  <a:pt x="21600" y="6489"/>
                </a:lnTo>
                <a:lnTo>
                  <a:pt x="295" y="21600"/>
                </a:lnTo>
                <a:lnTo>
                  <a:pt x="0" y="153"/>
                </a:lnTo>
                <a:close/>
              </a:path>
            </a:pathLst>
          </a:custGeom>
          <a:solidFill>
            <a:srgbClr val="2E24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6489700"/>
            <a:ext cx="273557" cy="26924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option 2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698500" y="439817"/>
            <a:ext cx="10160000" cy="76200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90000"/>
              </a:lnSpc>
              <a:defRPr sz="3400">
                <a:solidFill>
                  <a:srgbClr val="E30A0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Rectangle 4"/>
          <p:cNvSpPr/>
          <p:nvPr/>
        </p:nvSpPr>
        <p:spPr>
          <a:xfrm rot="16926037">
            <a:off x="1806675" y="4346416"/>
            <a:ext cx="1060837" cy="5022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7"/>
                </a:moveTo>
                <a:lnTo>
                  <a:pt x="21392" y="0"/>
                </a:lnTo>
                <a:cubicBezTo>
                  <a:pt x="21414" y="7443"/>
                  <a:pt x="21578" y="14157"/>
                  <a:pt x="21600" y="21600"/>
                </a:cubicBezTo>
                <a:lnTo>
                  <a:pt x="21434" y="21581"/>
                </a:lnTo>
                <a:lnTo>
                  <a:pt x="0" y="927"/>
                </a:lnTo>
                <a:close/>
              </a:path>
            </a:pathLst>
          </a:custGeom>
          <a:solidFill>
            <a:srgbClr val="E30A0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140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9" y="6185420"/>
            <a:ext cx="1154487" cy="524138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Rectangle 4"/>
          <p:cNvSpPr/>
          <p:nvPr/>
        </p:nvSpPr>
        <p:spPr>
          <a:xfrm rot="11529462">
            <a:off x="11920735" y="4342954"/>
            <a:ext cx="543465" cy="2620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7"/>
                </a:moveTo>
                <a:lnTo>
                  <a:pt x="21392" y="0"/>
                </a:lnTo>
                <a:cubicBezTo>
                  <a:pt x="21414" y="7443"/>
                  <a:pt x="21578" y="14157"/>
                  <a:pt x="21600" y="21600"/>
                </a:cubicBezTo>
                <a:lnTo>
                  <a:pt x="21434" y="21581"/>
                </a:lnTo>
                <a:lnTo>
                  <a:pt x="0" y="927"/>
                </a:lnTo>
                <a:close/>
              </a:path>
            </a:pathLst>
          </a:custGeom>
          <a:solidFill>
            <a:srgbClr val="2E24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3726" y="6492758"/>
            <a:ext cx="273557" cy="26924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3" name="presentation title here"/>
          <p:cNvSpPr txBox="1"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6924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100000"/>
              </a:lnSpc>
              <a:buSzTx/>
              <a:buFontTx/>
              <a:buNone/>
              <a:defRPr sz="1000" cap="all">
                <a:solidFill>
                  <a:srgbClr val="2E245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presentation title here</a:t>
            </a:r>
          </a:p>
        </p:txBody>
      </p:sp>
      <p:sp>
        <p:nvSpPr>
          <p:cNvPr id="144" name="TextBox 6"/>
          <p:cNvSpPr txBox="1">
            <a:spLocks noGrp="1"/>
          </p:cNvSpPr>
          <p:nvPr>
            <p:ph type="body" sz="half" idx="22"/>
          </p:nvPr>
        </p:nvSpPr>
        <p:spPr>
          <a:xfrm>
            <a:off x="698500" y="1584987"/>
            <a:ext cx="9528175" cy="320479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457200" indent="-457200">
              <a:lnSpc>
                <a:spcPct val="100000"/>
              </a:lnSpc>
              <a:buSzPct val="135000"/>
              <a:buFontTx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t>Larger bullet points go here using an arrow which has been added as an image at 135% of text size, can be more two or three lines long</a:t>
            </a:r>
            <a:br>
              <a:rPr/>
            </a:br>
            <a:endParaRPr/>
          </a:p>
          <a:p>
            <a:pPr marL="457200" indent="-457200">
              <a:lnSpc>
                <a:spcPct val="100000"/>
              </a:lnSpc>
              <a:buSzPct val="135000"/>
              <a:buFontTx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t>Bullet points can be shorter too, leave a space between bullets</a:t>
            </a:r>
            <a:br>
              <a:rPr/>
            </a:br>
            <a:endParaRPr/>
          </a:p>
          <a:p>
            <a:pPr marL="457200" indent="-457200">
              <a:lnSpc>
                <a:spcPct val="100000"/>
              </a:lnSpc>
              <a:buSzPct val="135000"/>
              <a:buFontTx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t>Add more bullets as you go, as long as they fit comfortably on the page</a:t>
            </a:r>
            <a:br>
              <a:rPr/>
            </a:br>
            <a:endParaRPr/>
          </a:p>
          <a:p>
            <a:pPr marL="457200" indent="-457200">
              <a:lnSpc>
                <a:spcPct val="100000"/>
              </a:lnSpc>
              <a:buSzPct val="135000"/>
              <a:buFontTx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t>Larger bullet points go here using an arrow which has been added as an image at 150% of text size, can be more two or three lines long</a:t>
            </a:r>
            <a:br>
              <a:rPr/>
            </a:br>
            <a:endParaRPr/>
          </a:p>
          <a:p>
            <a:pPr marL="457200" indent="-457200">
              <a:lnSpc>
                <a:spcPct val="100000"/>
              </a:lnSpc>
              <a:buSzPct val="135000"/>
              <a:buFontTx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t>Bullet points can be shorter too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itle Text"/>
          <p:cNvSpPr txBox="1">
            <a:spLocks noGrp="1"/>
          </p:cNvSpPr>
          <p:nvPr>
            <p:ph type="title"/>
          </p:nvPr>
        </p:nvSpPr>
        <p:spPr>
          <a:xfrm>
            <a:off x="699653" y="635000"/>
            <a:ext cx="9842501" cy="629193"/>
          </a:xfrm>
          <a:prstGeom prst="rect">
            <a:avLst/>
          </a:prstGeom>
        </p:spPr>
        <p:txBody>
          <a:bodyPr anchor="t"/>
          <a:lstStyle>
            <a:lvl1pPr>
              <a:lnSpc>
                <a:spcPct val="90000"/>
              </a:lnSpc>
              <a:defRPr sz="3200">
                <a:solidFill>
                  <a:srgbClr val="D52B1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1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7139" y="2163618"/>
            <a:ext cx="6172201" cy="3374876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320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1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59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transition spd="med"/>
  <p:hf sldNum="0" hdr="0" dt="0"/>
  <p:txStyles>
    <p:titleStyle>
      <a:lvl1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1pPr>
      <a:lvl2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2pPr>
      <a:lvl3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3pPr>
      <a:lvl4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4pPr>
      <a:lvl5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5pPr>
      <a:lvl6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6pPr>
      <a:lvl7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7pPr>
      <a:lvl8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8pPr>
      <a:lvl9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9pPr>
    </p:titleStyle>
    <p:bodyStyle>
      <a:lvl1pPr marL="171450" marR="0" indent="-17145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657225" marR="0" indent="-200025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1154430" marR="0" indent="-24003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1638300" marR="0" indent="-26670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2095500" marR="0" indent="-26670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2552700" marR="0" indent="-26670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3009900" marR="0" indent="-26670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3467100" marR="0" indent="-26670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3924300" marR="0" indent="-26670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125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</p:sldLayoutIdLst>
  <p:transition spd="med"/>
  <p:hf sldNum="0" hdr="0" dt="0"/>
  <p:txStyles>
    <p:titleStyle>
      <a:lvl1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1pPr>
      <a:lvl2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2pPr>
      <a:lvl3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3pPr>
      <a:lvl4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4pPr>
      <a:lvl5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5pPr>
      <a:lvl6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6pPr>
      <a:lvl7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7pPr>
      <a:lvl8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8pPr>
      <a:lvl9pPr marL="0" marR="0" indent="0" algn="l" defTabSz="9144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9pPr>
    </p:titleStyle>
    <p:bodyStyle>
      <a:lvl1pPr marL="171450" marR="0" indent="-17145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657225" marR="0" indent="-200025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1154430" marR="0" indent="-24003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1638300" marR="0" indent="-26670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2095500" marR="0" indent="-26670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2552700" marR="0" indent="-26670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3009900" marR="0" indent="-26670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3467100" marR="0" indent="-26670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3924300" marR="0" indent="-26670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svg"/><Relationship Id="rId18" Type="http://schemas.openxmlformats.org/officeDocument/2006/relationships/image" Target="../media/image61.png"/><Relationship Id="rId3" Type="http://schemas.openxmlformats.org/officeDocument/2006/relationships/image" Target="../media/image56.png"/><Relationship Id="rId21" Type="http://schemas.openxmlformats.org/officeDocument/2006/relationships/image" Target="../media/image64.svg"/><Relationship Id="rId7" Type="http://schemas.openxmlformats.org/officeDocument/2006/relationships/image" Target="../media/image5.svg"/><Relationship Id="rId12" Type="http://schemas.openxmlformats.org/officeDocument/2006/relationships/image" Target="../media/image8.png"/><Relationship Id="rId17" Type="http://schemas.openxmlformats.org/officeDocument/2006/relationships/image" Target="../media/image60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58.svg"/><Relationship Id="rId5" Type="http://schemas.openxmlformats.org/officeDocument/2006/relationships/image" Target="../media/image17.svg"/><Relationship Id="rId15" Type="http://schemas.openxmlformats.org/officeDocument/2006/relationships/image" Target="../media/image11.svg"/><Relationship Id="rId10" Type="http://schemas.openxmlformats.org/officeDocument/2006/relationships/image" Target="../media/image57.png"/><Relationship Id="rId19" Type="http://schemas.openxmlformats.org/officeDocument/2006/relationships/image" Target="../media/image62.svg"/><Relationship Id="rId4" Type="http://schemas.openxmlformats.org/officeDocument/2006/relationships/image" Target="../media/image16.png"/><Relationship Id="rId9" Type="http://schemas.openxmlformats.org/officeDocument/2006/relationships/image" Target="../media/image7.svg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13" Type="http://schemas.openxmlformats.org/officeDocument/2006/relationships/image" Target="../media/image34.jpg"/><Relationship Id="rId3" Type="http://schemas.openxmlformats.org/officeDocument/2006/relationships/image" Target="../media/image24.jpeg"/><Relationship Id="rId7" Type="http://schemas.openxmlformats.org/officeDocument/2006/relationships/image" Target="../media/image28.tiff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tiff"/><Relationship Id="rId4" Type="http://schemas.openxmlformats.org/officeDocument/2006/relationships/image" Target="../media/image25.png"/><Relationship Id="rId9" Type="http://schemas.openxmlformats.org/officeDocument/2006/relationships/image" Target="../media/image30.tiff"/><Relationship Id="rId14" Type="http://schemas.openxmlformats.org/officeDocument/2006/relationships/image" Target="../media/image3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5.svg"/><Relationship Id="rId21" Type="http://schemas.openxmlformats.org/officeDocument/2006/relationships/image" Target="../media/image89.svg"/><Relationship Id="rId7" Type="http://schemas.openxmlformats.org/officeDocument/2006/relationships/image" Target="../media/image9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4.png"/><Relationship Id="rId16" Type="http://schemas.openxmlformats.org/officeDocument/2006/relationships/image" Target="../media/image20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7.svg"/><Relationship Id="rId15" Type="http://schemas.openxmlformats.org/officeDocument/2006/relationships/image" Target="../media/image19.svg"/><Relationship Id="rId23" Type="http://schemas.openxmlformats.org/officeDocument/2006/relationships/image" Target="../media/image91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8.png"/><Relationship Id="rId22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a.megeney@mdx.ac.uk" TargetMode="External"/><Relationship Id="rId7" Type="http://schemas.openxmlformats.org/officeDocument/2006/relationships/hyperlink" Target="mailto:s.lawrence@mdx.ac.u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tthew.m.jones@ucl.ac.uk" TargetMode="External"/><Relationship Id="rId5" Type="http://schemas.openxmlformats.org/officeDocument/2006/relationships/hyperlink" Target="mailto:b.masterson@mdx.ac.uk" TargetMode="External"/><Relationship Id="rId4" Type="http://schemas.openxmlformats.org/officeDocument/2006/relationships/hyperlink" Target="mailto:n.sharples@mdx.ac.u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microsoft.com/office/2007/relationships/media" Target="../media/media2.mp4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microsoft.com/office/2007/relationships/media" Target="../media/media1.mp4"/><Relationship Id="rId16" Type="http://schemas.openxmlformats.org/officeDocument/2006/relationships/image" Target="../media/image45.sv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video" Target="../media/media2.mp4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4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51.svg"/><Relationship Id="rId4" Type="http://schemas.openxmlformats.org/officeDocument/2006/relationships/image" Target="../media/image49.sv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over page title here arial black"/>
          <p:cNvSpPr txBox="1">
            <a:spLocks noGrp="1"/>
          </p:cNvSpPr>
          <p:nvPr>
            <p:ph type="title"/>
          </p:nvPr>
        </p:nvSpPr>
        <p:spPr>
          <a:xfrm>
            <a:off x="621629" y="2247104"/>
            <a:ext cx="532651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000" cap="none">
                <a:solidFill>
                  <a:schemeClr val="bg1"/>
                </a:solidFill>
                <a:latin typeface="Dax-Bold" pitchFamily="2" charset="0"/>
              </a:rPr>
              <a:t>Cellular STEM:</a:t>
            </a:r>
            <a:br>
              <a:rPr lang="en-GB" sz="4000" cap="none">
                <a:solidFill>
                  <a:schemeClr val="bg1"/>
                </a:solidFill>
                <a:latin typeface="Dax-Bold" pitchFamily="2" charset="0"/>
              </a:rPr>
            </a:br>
            <a:r>
              <a:rPr lang="en-GB" sz="4000" cap="none">
                <a:solidFill>
                  <a:schemeClr val="bg1"/>
                </a:solidFill>
                <a:latin typeface="Dax-Bold" pitchFamily="2" charset="0"/>
              </a:rPr>
              <a:t>Maths on the Move</a:t>
            </a:r>
            <a:endParaRPr lang="en-GB" sz="4000" cap="none">
              <a:solidFill>
                <a:schemeClr val="bg1">
                  <a:lumMod val="65000"/>
                </a:schemeClr>
              </a:solidFill>
              <a:latin typeface="Dax-Bold" pitchFamily="2" charset="0"/>
            </a:endParaRPr>
          </a:p>
        </p:txBody>
      </p:sp>
      <p:pic>
        <p:nvPicPr>
          <p:cNvPr id="427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91" y="387166"/>
            <a:ext cx="2197504" cy="9976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1E36B7F-3218-4222-AC93-915274AE319F}"/>
              </a:ext>
            </a:extLst>
          </p:cNvPr>
          <p:cNvGrpSpPr/>
          <p:nvPr/>
        </p:nvGrpSpPr>
        <p:grpSpPr>
          <a:xfrm>
            <a:off x="8905293" y="2270449"/>
            <a:ext cx="1434581" cy="1059702"/>
            <a:chOff x="7272829" y="2974935"/>
            <a:chExt cx="1434581" cy="1059702"/>
          </a:xfrm>
        </p:grpSpPr>
        <p:pic>
          <p:nvPicPr>
            <p:cNvPr id="8" name="Graphic 7" descr="Wireless router">
              <a:extLst>
                <a:ext uri="{FF2B5EF4-FFF2-40B4-BE49-F238E27FC236}">
                  <a16:creationId xmlns:a16="http://schemas.microsoft.com/office/drawing/2014/main" id="{B3B56FFC-6C7E-40EF-8998-1561E4AFA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93010" y="2974935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Wi Fi">
              <a:extLst>
                <a:ext uri="{FF2B5EF4-FFF2-40B4-BE49-F238E27FC236}">
                  <a16:creationId xmlns:a16="http://schemas.microsoft.com/office/drawing/2014/main" id="{478FEC2F-AC31-4EED-B5D2-EF252CD5B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939144">
              <a:off x="7272829" y="3120237"/>
              <a:ext cx="914400" cy="9144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9F0155-9C1E-4BE7-A5DF-CFE899B1F20B}"/>
              </a:ext>
            </a:extLst>
          </p:cNvPr>
          <p:cNvGrpSpPr/>
          <p:nvPr/>
        </p:nvGrpSpPr>
        <p:grpSpPr>
          <a:xfrm>
            <a:off x="8622140" y="139144"/>
            <a:ext cx="2237734" cy="1123799"/>
            <a:chOff x="9389021" y="431487"/>
            <a:chExt cx="2237734" cy="1123799"/>
          </a:xfrm>
        </p:grpSpPr>
        <p:pic>
          <p:nvPicPr>
            <p:cNvPr id="11" name="Graphic 10" descr="Cell Tower">
              <a:extLst>
                <a:ext uri="{FF2B5EF4-FFF2-40B4-BE49-F238E27FC236}">
                  <a16:creationId xmlns:a16="http://schemas.microsoft.com/office/drawing/2014/main" id="{CB1808D6-D954-4359-B05A-9A96E8CF5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389021" y="431487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Network">
              <a:extLst>
                <a:ext uri="{FF2B5EF4-FFF2-40B4-BE49-F238E27FC236}">
                  <a16:creationId xmlns:a16="http://schemas.microsoft.com/office/drawing/2014/main" id="{7C61E159-1029-422C-BFDC-B43D7F1EA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712355" y="640886"/>
              <a:ext cx="914400" cy="914400"/>
            </a:xfrm>
            <a:prstGeom prst="rect">
              <a:avLst/>
            </a:prstGeom>
          </p:spPr>
        </p:pic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68C985AB-075C-4B2F-A730-886CD20AE3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7532" y="981291"/>
              <a:ext cx="730968" cy="280110"/>
            </a:xfrm>
            <a:prstGeom prst="bentConnector3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4" name="Graphic 3" descr="Deciduous tree">
            <a:extLst>
              <a:ext uri="{FF2B5EF4-FFF2-40B4-BE49-F238E27FC236}">
                <a16:creationId xmlns:a16="http://schemas.microsoft.com/office/drawing/2014/main" id="{2458B7D7-C7C3-4D4C-B79B-672AAA8FA9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98067" y="277063"/>
            <a:ext cx="2620473" cy="26204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A3BE44C-91CE-BFC7-3809-434F2E1077E4}"/>
              </a:ext>
            </a:extLst>
          </p:cNvPr>
          <p:cNvGrpSpPr/>
          <p:nvPr/>
        </p:nvGrpSpPr>
        <p:grpSpPr>
          <a:xfrm>
            <a:off x="5507356" y="2650079"/>
            <a:ext cx="1177288" cy="914400"/>
            <a:chOff x="7081385" y="2279122"/>
            <a:chExt cx="1177288" cy="914400"/>
          </a:xfrm>
        </p:grpSpPr>
        <p:pic>
          <p:nvPicPr>
            <p:cNvPr id="16" name="Graphic 15" descr="Professor">
              <a:extLst>
                <a:ext uri="{FF2B5EF4-FFF2-40B4-BE49-F238E27FC236}">
                  <a16:creationId xmlns:a16="http://schemas.microsoft.com/office/drawing/2014/main" id="{3DDCDB4D-AA5B-442B-B3D5-EDD124E19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081385" y="2279122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Wi Fi">
              <a:extLst>
                <a:ext uri="{FF2B5EF4-FFF2-40B4-BE49-F238E27FC236}">
                  <a16:creationId xmlns:a16="http://schemas.microsoft.com/office/drawing/2014/main" id="{5A9ABF99-DA35-4FF6-BDAE-36566684F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988706">
              <a:off x="7685571" y="2503066"/>
              <a:ext cx="573102" cy="57310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F40CCF-E533-921E-76C5-5686ECE274ED}"/>
              </a:ext>
            </a:extLst>
          </p:cNvPr>
          <p:cNvGrpSpPr/>
          <p:nvPr/>
        </p:nvGrpSpPr>
        <p:grpSpPr>
          <a:xfrm>
            <a:off x="5586841" y="3920480"/>
            <a:ext cx="4092945" cy="1276437"/>
            <a:chOff x="4579213" y="3890135"/>
            <a:chExt cx="4092945" cy="1276437"/>
          </a:xfrm>
        </p:grpSpPr>
        <p:pic>
          <p:nvPicPr>
            <p:cNvPr id="23" name="Graphic 22" descr="User">
              <a:extLst>
                <a:ext uri="{FF2B5EF4-FFF2-40B4-BE49-F238E27FC236}">
                  <a16:creationId xmlns:a16="http://schemas.microsoft.com/office/drawing/2014/main" id="{62739FDF-83DB-4191-869A-9C8813EE6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579213" y="4252172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Laptop">
              <a:extLst>
                <a:ext uri="{FF2B5EF4-FFF2-40B4-BE49-F238E27FC236}">
                  <a16:creationId xmlns:a16="http://schemas.microsoft.com/office/drawing/2014/main" id="{FAF33670-6E3C-4FE2-93D3-95985D608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844568" y="4252172"/>
              <a:ext cx="914400" cy="9144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DC1820E-80A6-386D-6DB2-6497C89599D0}"/>
                </a:ext>
              </a:extLst>
            </p:cNvPr>
            <p:cNvGrpSpPr/>
            <p:nvPr/>
          </p:nvGrpSpPr>
          <p:grpSpPr>
            <a:xfrm>
              <a:off x="5443286" y="3890135"/>
              <a:ext cx="3228872" cy="1160711"/>
              <a:chOff x="4319117" y="4308928"/>
              <a:chExt cx="3228872" cy="1160711"/>
            </a:xfrm>
          </p:grpSpPr>
          <p:pic>
            <p:nvPicPr>
              <p:cNvPr id="18" name="Graphic 17" descr="User">
                <a:extLst>
                  <a:ext uri="{FF2B5EF4-FFF2-40B4-BE49-F238E27FC236}">
                    <a16:creationId xmlns:a16="http://schemas.microsoft.com/office/drawing/2014/main" id="{B356BF9E-BA93-4487-9CC1-C42EA4FE84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4923848" y="436461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2" name="Graphic 21" descr="User">
                <a:extLst>
                  <a:ext uri="{FF2B5EF4-FFF2-40B4-BE49-F238E27FC236}">
                    <a16:creationId xmlns:a16="http://schemas.microsoft.com/office/drawing/2014/main" id="{6289E487-E6BC-4B45-8DF8-069C70544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019223" y="453075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5" name="Graphic 24" descr="Smart Phone">
                <a:extLst>
                  <a:ext uri="{FF2B5EF4-FFF2-40B4-BE49-F238E27FC236}">
                    <a16:creationId xmlns:a16="http://schemas.microsoft.com/office/drawing/2014/main" id="{8991021F-C949-406B-B50F-0A24D76BC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5433209" y="4631312"/>
                <a:ext cx="546198" cy="546198"/>
              </a:xfrm>
              <a:prstGeom prst="rect">
                <a:avLst/>
              </a:prstGeom>
            </p:spPr>
          </p:pic>
          <p:pic>
            <p:nvPicPr>
              <p:cNvPr id="26" name="Graphic 25" descr="Tablet">
                <a:extLst>
                  <a:ext uri="{FF2B5EF4-FFF2-40B4-BE49-F238E27FC236}">
                    <a16:creationId xmlns:a16="http://schemas.microsoft.com/office/drawing/2014/main" id="{6A7870FB-CA64-4217-A02B-2F8DA56D4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6488768" y="4713410"/>
                <a:ext cx="756229" cy="756229"/>
              </a:xfrm>
              <a:prstGeom prst="rect">
                <a:avLst/>
              </a:prstGeom>
            </p:spPr>
          </p:pic>
          <p:pic>
            <p:nvPicPr>
              <p:cNvPr id="29" name="Graphic 28" descr="Wi Fi">
                <a:extLst>
                  <a:ext uri="{FF2B5EF4-FFF2-40B4-BE49-F238E27FC236}">
                    <a16:creationId xmlns:a16="http://schemas.microsoft.com/office/drawing/2014/main" id="{CA86F432-B42B-4FCB-9FB5-839BC971A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2988706">
                <a:off x="4319117" y="4487142"/>
                <a:ext cx="573102" cy="573102"/>
              </a:xfrm>
              <a:prstGeom prst="rect">
                <a:avLst/>
              </a:prstGeom>
            </p:spPr>
          </p:pic>
          <p:pic>
            <p:nvPicPr>
              <p:cNvPr id="30" name="Graphic 29" descr="Wi Fi">
                <a:extLst>
                  <a:ext uri="{FF2B5EF4-FFF2-40B4-BE49-F238E27FC236}">
                    <a16:creationId xmlns:a16="http://schemas.microsoft.com/office/drawing/2014/main" id="{43CAD2C2-5C1C-4631-B445-F86E32B42F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2988706">
                <a:off x="6974887" y="4535262"/>
                <a:ext cx="573102" cy="573102"/>
              </a:xfrm>
              <a:prstGeom prst="rect">
                <a:avLst/>
              </a:prstGeom>
            </p:spPr>
          </p:pic>
          <p:pic>
            <p:nvPicPr>
              <p:cNvPr id="31" name="Graphic 30" descr="Wi Fi">
                <a:extLst>
                  <a:ext uri="{FF2B5EF4-FFF2-40B4-BE49-F238E27FC236}">
                    <a16:creationId xmlns:a16="http://schemas.microsoft.com/office/drawing/2014/main" id="{A73D9FB4-E7A3-4751-897F-CC636685D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2988706">
                <a:off x="5637956" y="4308928"/>
                <a:ext cx="573102" cy="573102"/>
              </a:xfrm>
              <a:prstGeom prst="rect">
                <a:avLst/>
              </a:prstGeom>
            </p:spPr>
          </p:pic>
        </p:grpSp>
      </p:grpSp>
      <p:sp>
        <p:nvSpPr>
          <p:cNvPr id="5" name="Subtitle here in Arial regular, indigo angle in place…">
            <a:extLst>
              <a:ext uri="{FF2B5EF4-FFF2-40B4-BE49-F238E27FC236}">
                <a16:creationId xmlns:a16="http://schemas.microsoft.com/office/drawing/2014/main" id="{0D88AF5E-B19C-756E-72A2-68654FB398D2}"/>
              </a:ext>
            </a:extLst>
          </p:cNvPr>
          <p:cNvSpPr txBox="1">
            <a:spLocks/>
          </p:cNvSpPr>
          <p:nvPr/>
        </p:nvSpPr>
        <p:spPr>
          <a:xfrm>
            <a:off x="5706308" y="5574426"/>
            <a:ext cx="6278251" cy="1453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914400" rtl="0" latinLnBrk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defTabSz="914400" rtl="0" latinLnBrk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914400" rtl="0" latinLnBrk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914400" rtl="0" latinLnBrk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914400" rtl="0" latinLnBrk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527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099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671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24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Bef>
                <a:spcPts val="0"/>
              </a:spcBef>
              <a:tabLst>
                <a:tab pos="2520000" algn="l"/>
              </a:tabLst>
            </a:pPr>
            <a:r>
              <a:rPr lang="en-GB" sz="1800">
                <a:latin typeface="Arial" panose="020B0604020202020204" pitchFamily="34" charset="0"/>
                <a:ea typeface="Adobe Ming Std L"/>
                <a:cs typeface="Arial" panose="020B0604020202020204" pitchFamily="34" charset="0"/>
              </a:rPr>
              <a:t>MESH Research Group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  <a:tabLst>
                <a:tab pos="2520000" algn="l"/>
              </a:tabLst>
            </a:pPr>
            <a:endParaRPr lang="en-GB" sz="800">
              <a:latin typeface="Arial" panose="020B0604020202020204" pitchFamily="34" charset="0"/>
              <a:ea typeface="Adobe Ming Std L"/>
              <a:cs typeface="Arial" panose="020B0604020202020204" pitchFamily="34" charset="0"/>
            </a:endParaRPr>
          </a:p>
          <a:p>
            <a:pPr marL="285750" indent="-28575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520000" algn="l"/>
              </a:tabLst>
            </a:pPr>
            <a:r>
              <a:rPr lang="en-GB" sz="1800">
                <a:latin typeface="Arial" panose="020B0604020202020204" pitchFamily="34" charset="0"/>
                <a:ea typeface="Adobe Ming Std L"/>
                <a:cs typeface="Arial" panose="020B0604020202020204" pitchFamily="34" charset="0"/>
              </a:rPr>
              <a:t>Dr Alison Megeney</a:t>
            </a:r>
            <a:endParaRPr lang="en-GB" sz="1800">
              <a:latin typeface="Arial" panose="020B0604020202020204" pitchFamily="34" charset="0"/>
              <a:ea typeface="Adobe Ming Std L" panose="02020300000000000000" pitchFamily="18" charset="-128"/>
              <a:cs typeface="Arial" panose="020B0604020202020204" pitchFamily="34" charset="0"/>
            </a:endParaRPr>
          </a:p>
          <a:p>
            <a:pPr marL="285750" indent="-28575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520000" algn="l"/>
              </a:tabLst>
            </a:pPr>
            <a:r>
              <a:rPr lang="en-GB" sz="1800">
                <a:latin typeface="Arial" panose="020B0604020202020204" pitchFamily="34" charset="0"/>
                <a:ea typeface="Adobe Ming Std L" panose="02020300000000000000" pitchFamily="18" charset="-128"/>
                <a:cs typeface="Arial" panose="020B0604020202020204" pitchFamily="34" charset="0"/>
              </a:rPr>
              <a:t>Dr Nick Sharples</a:t>
            </a:r>
          </a:p>
          <a:p>
            <a:pPr hangingPunct="1">
              <a:spcAft>
                <a:spcPts val="600"/>
              </a:spcAft>
              <a:tabLst>
                <a:tab pos="2520000" algn="l"/>
              </a:tabLst>
            </a:pPr>
            <a:endParaRPr lang="en-GB" sz="1800"/>
          </a:p>
        </p:txBody>
      </p:sp>
      <p:sp>
        <p:nvSpPr>
          <p:cNvPr id="6" name="Subtitle here in Arial regular, indigo angle in place…">
            <a:extLst>
              <a:ext uri="{FF2B5EF4-FFF2-40B4-BE49-F238E27FC236}">
                <a16:creationId xmlns:a16="http://schemas.microsoft.com/office/drawing/2014/main" id="{EC2B67FB-CD4A-C3AE-7F1D-645EAE1A2E7C}"/>
              </a:ext>
            </a:extLst>
          </p:cNvPr>
          <p:cNvSpPr txBox="1">
            <a:spLocks/>
          </p:cNvSpPr>
          <p:nvPr/>
        </p:nvSpPr>
        <p:spPr>
          <a:xfrm>
            <a:off x="8580405" y="5992302"/>
            <a:ext cx="2970449" cy="726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914400" rtl="0" latinLnBrk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defTabSz="914400" rtl="0" latinLnBrk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914400" rtl="0" latinLnBrk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914400" rtl="0" latinLnBrk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914400" rtl="0" latinLnBrk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527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099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671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24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520000" algn="l"/>
              </a:tabLst>
            </a:pPr>
            <a:r>
              <a:rPr lang="en-GB" sz="1800">
                <a:latin typeface="Arial" panose="020B0604020202020204" pitchFamily="34" charset="0"/>
                <a:ea typeface="Adobe Ming Std L"/>
                <a:cs typeface="Arial" panose="020B0604020202020204" pitchFamily="34" charset="0"/>
              </a:rPr>
              <a:t>Dr Matthew Jones</a:t>
            </a:r>
          </a:p>
          <a:p>
            <a:pPr marL="285750" indent="-28575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520000" algn="l"/>
              </a:tabLst>
            </a:pPr>
            <a:r>
              <a:rPr lang="en-GB" sz="1800">
                <a:latin typeface="Arial" panose="020B0604020202020204" pitchFamily="34" charset="0"/>
                <a:ea typeface="Adobe Ming Std L"/>
                <a:cs typeface="Arial" panose="020B0604020202020204" pitchFamily="34" charset="0"/>
              </a:rPr>
              <a:t>Dr Snezana Lawrence</a:t>
            </a:r>
          </a:p>
          <a:p>
            <a:pPr marL="285750" indent="-28575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520000" algn="l"/>
              </a:tabLst>
            </a:pPr>
            <a:r>
              <a:rPr lang="en-GB" sz="1800">
                <a:latin typeface="Arial" panose="020B0604020202020204" pitchFamily="34" charset="0"/>
                <a:ea typeface="Adobe Ming Std L"/>
                <a:cs typeface="Arial" panose="020B0604020202020204" pitchFamily="34" charset="0"/>
              </a:rPr>
              <a:t>Dr Brendan Masterson</a:t>
            </a:r>
            <a:endParaRPr lang="en-US" sz="1800">
              <a:latin typeface="Arial" panose="020B0604020202020204" pitchFamily="34" charset="0"/>
              <a:ea typeface="Adobe Ming Std L"/>
              <a:cs typeface="Arial" panose="020B0604020202020204" pitchFamily="34" charset="0"/>
            </a:endParaRPr>
          </a:p>
          <a:p>
            <a:pPr marL="285750" indent="-28575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520000" algn="l"/>
              </a:tabLst>
            </a:pPr>
            <a:endParaRPr lang="en-GB" sz="1600">
              <a:latin typeface="Arial" panose="020B0604020202020204" pitchFamily="34" charset="0"/>
              <a:ea typeface="Adobe Ming Std L"/>
              <a:cs typeface="Arial" panose="020B0604020202020204" pitchFamily="34" charset="0"/>
            </a:endParaRPr>
          </a:p>
          <a:p>
            <a:pPr hangingPunct="1">
              <a:spcAft>
                <a:spcPts val="600"/>
              </a:spcAft>
              <a:tabLst>
                <a:tab pos="2520000" algn="l"/>
              </a:tabLst>
            </a:pPr>
            <a:endParaRPr lang="en-GB" sz="1800"/>
          </a:p>
        </p:txBody>
      </p:sp>
      <p:sp>
        <p:nvSpPr>
          <p:cNvPr id="20" name="Cover page title here arial black">
            <a:extLst>
              <a:ext uri="{FF2B5EF4-FFF2-40B4-BE49-F238E27FC236}">
                <a16:creationId xmlns:a16="http://schemas.microsoft.com/office/drawing/2014/main" id="{F8A79D97-1364-7762-DDFA-173C9529A912}"/>
              </a:ext>
            </a:extLst>
          </p:cNvPr>
          <p:cNvSpPr txBox="1">
            <a:spLocks/>
          </p:cNvSpPr>
          <p:nvPr/>
        </p:nvSpPr>
        <p:spPr>
          <a:xfrm>
            <a:off x="622341" y="4221310"/>
            <a:ext cx="337684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GB" sz="3600" cap="none">
                <a:solidFill>
                  <a:schemeClr val="bg1"/>
                </a:solidFill>
                <a:latin typeface="Dax-Medium" pitchFamily="2" charset="0"/>
              </a:rPr>
              <a:t>CETL-MSOR 2023</a:t>
            </a:r>
            <a:endParaRPr lang="en-GB" sz="3600" cap="none">
              <a:solidFill>
                <a:schemeClr val="bg1">
                  <a:lumMod val="65000"/>
                </a:schemeClr>
              </a:solidFill>
              <a:latin typeface="Dax-Medium" pitchFamily="2" charset="0"/>
            </a:endParaRPr>
          </a:p>
        </p:txBody>
      </p:sp>
      <p:sp>
        <p:nvSpPr>
          <p:cNvPr id="21" name="Cover page title here arial black">
            <a:extLst>
              <a:ext uri="{FF2B5EF4-FFF2-40B4-BE49-F238E27FC236}">
                <a16:creationId xmlns:a16="http://schemas.microsoft.com/office/drawing/2014/main" id="{C59A0799-CD5F-2E21-3372-77B47807DE99}"/>
              </a:ext>
            </a:extLst>
          </p:cNvPr>
          <p:cNvSpPr txBox="1">
            <a:spLocks/>
          </p:cNvSpPr>
          <p:nvPr/>
        </p:nvSpPr>
        <p:spPr>
          <a:xfrm>
            <a:off x="622341" y="5052305"/>
            <a:ext cx="3376845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GB" sz="2800" cap="none">
                <a:solidFill>
                  <a:schemeClr val="bg1"/>
                </a:solidFill>
                <a:latin typeface="Dax-Medium" pitchFamily="2" charset="0"/>
              </a:rPr>
              <a:t>Cardiff</a:t>
            </a:r>
            <a:endParaRPr lang="en-GB" sz="3600" cap="none">
              <a:solidFill>
                <a:schemeClr val="bg1">
                  <a:lumMod val="65000"/>
                </a:schemeClr>
              </a:solidFill>
              <a:latin typeface="Dax-Medium" pitchFamily="2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5A4E9-B0F9-4CA6-8BE6-6726B326D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2F2552"/>
                </a:solidFill>
              </a:rPr>
              <a:t>Equipment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B5100-3A3B-4F24-BAED-07BB4D3228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46221"/>
          </a:xfrm>
        </p:spPr>
        <p:txBody>
          <a:bodyPr/>
          <a:lstStyle/>
          <a:p>
            <a:r>
              <a:rPr lang="en-GB"/>
              <a:t>CELLULAR 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62005-5570-4BC5-BA6C-6E7AA4943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1208"/>
            <a:ext cx="2932222" cy="2017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51EBB2-B5E0-4B89-A65C-F63F2D4E94B8}"/>
              </a:ext>
            </a:extLst>
          </p:cNvPr>
          <p:cNvSpPr txBox="1"/>
          <p:nvPr/>
        </p:nvSpPr>
        <p:spPr>
          <a:xfrm>
            <a:off x="2932222" y="1555530"/>
            <a:ext cx="3794234" cy="283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Autofit/>
          </a:bodyPr>
          <a:lstStyle/>
          <a:p>
            <a:r>
              <a:rPr lang="en-GB" sz="1800"/>
              <a:t>3 × </a:t>
            </a:r>
            <a:r>
              <a:rPr lang="en-GB" sz="1800" err="1"/>
              <a:t>Netgear</a:t>
            </a:r>
            <a:r>
              <a:rPr lang="en-GB" sz="1800"/>
              <a:t> Nighthawk M5 Mobile Router</a:t>
            </a: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A8F1E1-E503-41F7-92B0-05DCB6132156}"/>
              </a:ext>
            </a:extLst>
          </p:cNvPr>
          <p:cNvSpPr txBox="1"/>
          <p:nvPr/>
        </p:nvSpPr>
        <p:spPr>
          <a:xfrm>
            <a:off x="2932222" y="2148257"/>
            <a:ext cx="5791364" cy="979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Battery powered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Small, highly portable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n-GB" sz="2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Connects to internet via 5G Mobile Network (with SIM card)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n-GB" sz="2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Provides access to 32 devices via </a:t>
            </a:r>
            <a:r>
              <a:rPr kumimoji="0" lang="en-GB" sz="1800" b="0" i="0" u="none" strike="noStrike" cap="none" spc="0" normalizeH="0" baseline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WiFi</a:t>
            </a:r>
            <a:endParaRPr kumimoji="0" lang="en-GB" sz="18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D44375-ED64-45DE-A551-82CBECCB41FD}"/>
              </a:ext>
            </a:extLst>
          </p:cNvPr>
          <p:cNvSpPr txBox="1"/>
          <p:nvPr/>
        </p:nvSpPr>
        <p:spPr>
          <a:xfrm>
            <a:off x="2932222" y="3519031"/>
            <a:ext cx="7714757" cy="7620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rmAutofit/>
          </a:bodyPr>
          <a:lstStyle/>
          <a:p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Ongoing costs:</a:t>
            </a:r>
          </a:p>
          <a:p>
            <a:r>
              <a:rPr lang="en-GB" sz="1800">
                <a:solidFill>
                  <a:schemeClr val="tx1"/>
                </a:solidFill>
              </a:rPr>
              <a:t>Around £20 per month for unlimited data (we only pay for the months we use).</a:t>
            </a:r>
            <a:endParaRPr kumimoji="0" lang="en-GB" sz="18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7E764-D6B5-4388-9BB0-09D9EBED640E}"/>
              </a:ext>
            </a:extLst>
          </p:cNvPr>
          <p:cNvSpPr txBox="1"/>
          <p:nvPr/>
        </p:nvSpPr>
        <p:spPr>
          <a:xfrm>
            <a:off x="2932222" y="4575132"/>
            <a:ext cx="7714757" cy="16225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Alternatives:</a:t>
            </a:r>
          </a:p>
          <a:p>
            <a:endParaRPr lang="en-GB" sz="18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tx1"/>
                </a:solidFill>
              </a:rPr>
              <a:t>Student devices may have limited battery / data allowance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tx1"/>
                </a:solidFill>
              </a:rPr>
              <a:t>Public </a:t>
            </a:r>
            <a:r>
              <a:rPr lang="en-GB" sz="1800" err="1">
                <a:solidFill>
                  <a:schemeClr val="tx1"/>
                </a:solidFill>
              </a:rPr>
              <a:t>WiFi</a:t>
            </a:r>
            <a:r>
              <a:rPr lang="en-GB" sz="1800">
                <a:solidFill>
                  <a:schemeClr val="tx1"/>
                </a:solidFill>
              </a:rPr>
              <a:t> can be unreliable and tricky to set up for large groups of students.</a:t>
            </a:r>
          </a:p>
          <a:p>
            <a:endParaRPr kumimoji="0" lang="en-GB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raphic 20" descr="User">
            <a:extLst>
              <a:ext uri="{FF2B5EF4-FFF2-40B4-BE49-F238E27FC236}">
                <a16:creationId xmlns:a16="http://schemas.microsoft.com/office/drawing/2014/main" id="{91DEDE0D-6D95-44F4-AFF0-FDBBA5917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96558" y="3127966"/>
            <a:ext cx="914400" cy="9144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696C9CD7-E207-4969-A431-60AD259215E1}"/>
              </a:ext>
            </a:extLst>
          </p:cNvPr>
          <p:cNvGrpSpPr/>
          <p:nvPr/>
        </p:nvGrpSpPr>
        <p:grpSpPr>
          <a:xfrm>
            <a:off x="7601787" y="904117"/>
            <a:ext cx="1434581" cy="1059702"/>
            <a:chOff x="7632225" y="888687"/>
            <a:chExt cx="1434581" cy="1059702"/>
          </a:xfrm>
        </p:grpSpPr>
        <p:pic>
          <p:nvPicPr>
            <p:cNvPr id="13" name="Graphic 12" descr="Wireless router">
              <a:extLst>
                <a:ext uri="{FF2B5EF4-FFF2-40B4-BE49-F238E27FC236}">
                  <a16:creationId xmlns:a16="http://schemas.microsoft.com/office/drawing/2014/main" id="{A3505AAA-55FA-4BF8-AE2B-79FF39744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52406" y="888687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Wi Fi">
              <a:extLst>
                <a:ext uri="{FF2B5EF4-FFF2-40B4-BE49-F238E27FC236}">
                  <a16:creationId xmlns:a16="http://schemas.microsoft.com/office/drawing/2014/main" id="{0A859448-96BD-4F29-813D-B88CF8AE6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939144">
              <a:off x="7632225" y="1033989"/>
              <a:ext cx="914400" cy="914400"/>
            </a:xfrm>
            <a:prstGeom prst="rect">
              <a:avLst/>
            </a:prstGeom>
          </p:spPr>
        </p:pic>
      </p:grpSp>
      <p:pic>
        <p:nvPicPr>
          <p:cNvPr id="29" name="Graphic 28" descr="Lock">
            <a:extLst>
              <a:ext uri="{FF2B5EF4-FFF2-40B4-BE49-F238E27FC236}">
                <a16:creationId xmlns:a16="http://schemas.microsoft.com/office/drawing/2014/main" id="{4DC92C77-64B8-47DD-A865-EAFA285E94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674922" y="5079226"/>
            <a:ext cx="914400" cy="9144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10B1073-F9B3-4152-A51C-C3C82F10F52D}"/>
              </a:ext>
            </a:extLst>
          </p:cNvPr>
          <p:cNvGrpSpPr/>
          <p:nvPr/>
        </p:nvGrpSpPr>
        <p:grpSpPr>
          <a:xfrm>
            <a:off x="9643568" y="178249"/>
            <a:ext cx="2237734" cy="1123799"/>
            <a:chOff x="9389021" y="431487"/>
            <a:chExt cx="2237734" cy="1123799"/>
          </a:xfrm>
        </p:grpSpPr>
        <p:pic>
          <p:nvPicPr>
            <p:cNvPr id="11" name="Graphic 10" descr="Cell Tower">
              <a:extLst>
                <a:ext uri="{FF2B5EF4-FFF2-40B4-BE49-F238E27FC236}">
                  <a16:creationId xmlns:a16="http://schemas.microsoft.com/office/drawing/2014/main" id="{681371BB-1A83-4705-8757-BCABF909B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389021" y="431487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Network">
              <a:extLst>
                <a:ext uri="{FF2B5EF4-FFF2-40B4-BE49-F238E27FC236}">
                  <a16:creationId xmlns:a16="http://schemas.microsoft.com/office/drawing/2014/main" id="{E8C41DC8-D175-4C7F-826A-D2509E0FE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712355" y="640886"/>
              <a:ext cx="914400" cy="914400"/>
            </a:xfrm>
            <a:prstGeom prst="rect">
              <a:avLst/>
            </a:prstGeom>
          </p:spPr>
        </p:pic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882C646A-2C32-4916-BC98-3483DA4641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7532" y="981291"/>
              <a:ext cx="730968" cy="280110"/>
            </a:xfrm>
            <a:prstGeom prst="bentConnector3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39" name="Graphic 38" descr="Pound">
            <a:extLst>
              <a:ext uri="{FF2B5EF4-FFF2-40B4-BE49-F238E27FC236}">
                <a16:creationId xmlns:a16="http://schemas.microsoft.com/office/drawing/2014/main" id="{D89924B4-B2B9-4632-A1BB-089AD9E30A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74112" y="3318757"/>
            <a:ext cx="914400" cy="9144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38A2F46-B109-98C0-E4C5-D4727E3C7711}"/>
              </a:ext>
            </a:extLst>
          </p:cNvPr>
          <p:cNvGrpSpPr/>
          <p:nvPr/>
        </p:nvGrpSpPr>
        <p:grpSpPr>
          <a:xfrm>
            <a:off x="9296882" y="4820762"/>
            <a:ext cx="1568058" cy="755637"/>
            <a:chOff x="9296882" y="4820762"/>
            <a:chExt cx="1568058" cy="755637"/>
          </a:xfrm>
        </p:grpSpPr>
        <p:pic>
          <p:nvPicPr>
            <p:cNvPr id="23" name="Graphic 22" descr="Download from cloud">
              <a:extLst>
                <a:ext uri="{FF2B5EF4-FFF2-40B4-BE49-F238E27FC236}">
                  <a16:creationId xmlns:a16="http://schemas.microsoft.com/office/drawing/2014/main" id="{1F8C81EB-9E3D-48A9-825B-DFBB1CF4A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224569" y="4860735"/>
              <a:ext cx="632002" cy="632002"/>
            </a:xfrm>
            <a:prstGeom prst="rect">
              <a:avLst/>
            </a:prstGeom>
          </p:spPr>
        </p:pic>
        <p:pic>
          <p:nvPicPr>
            <p:cNvPr id="25" name="Graphic 24" descr="Empty battery">
              <a:extLst>
                <a:ext uri="{FF2B5EF4-FFF2-40B4-BE49-F238E27FC236}">
                  <a16:creationId xmlns:a16="http://schemas.microsoft.com/office/drawing/2014/main" id="{4BB39CF5-68B7-4B18-94D3-F6B14B4D1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296882" y="4820762"/>
              <a:ext cx="755637" cy="75563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7FB3BC-26D2-4572-B4D3-314D19BE6B24}"/>
                </a:ext>
              </a:extLst>
            </p:cNvPr>
            <p:cNvCxnSpPr/>
            <p:nvPr/>
          </p:nvCxnSpPr>
          <p:spPr>
            <a:xfrm>
              <a:off x="10216200" y="4897705"/>
              <a:ext cx="648740" cy="558062"/>
            </a:xfrm>
            <a:prstGeom prst="line">
              <a:avLst/>
            </a:prstGeom>
            <a:noFill/>
            <a:ln w="38100" cap="flat">
              <a:solidFill>
                <a:srgbClr val="E30A0A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6877626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95E7-5CD7-455F-8D2C-DFBBFAFDC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99" y="439817"/>
            <a:ext cx="10701683" cy="762001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2F2552"/>
                </a:solidFill>
              </a:rPr>
              <a:t>Maths Trip 1:</a:t>
            </a:r>
            <a:br>
              <a:rPr lang="en-GB">
                <a:solidFill>
                  <a:srgbClr val="2F2552"/>
                </a:solidFill>
              </a:rPr>
            </a:br>
            <a:r>
              <a:rPr lang="en-GB">
                <a:solidFill>
                  <a:srgbClr val="2F2552"/>
                </a:solidFill>
              </a:rPr>
              <a:t>British Museum and </a:t>
            </a:r>
            <a:r>
              <a:rPr lang="en-GB" err="1">
                <a:solidFill>
                  <a:srgbClr val="2F2552"/>
                </a:solidFill>
              </a:rPr>
              <a:t>RusselL</a:t>
            </a:r>
            <a:r>
              <a:rPr lang="en-GB">
                <a:solidFill>
                  <a:srgbClr val="2F2552"/>
                </a:solidFill>
              </a:rPr>
              <a:t> Square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DD55D-1AB4-4A67-840E-2CE4EF0086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46221"/>
          </a:xfrm>
        </p:spPr>
        <p:txBody>
          <a:bodyPr/>
          <a:lstStyle/>
          <a:p>
            <a:r>
              <a:rPr lang="en-GB"/>
              <a:t>CELLULAR 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0F05E-4D6C-4C06-AF42-993BCC80BA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0" y="1419871"/>
            <a:ext cx="3029647" cy="2272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4E1B95-D30F-4F71-9533-172BE009E8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r="18181"/>
          <a:stretch/>
        </p:blipFill>
        <p:spPr>
          <a:xfrm>
            <a:off x="3966018" y="4526491"/>
            <a:ext cx="2963185" cy="23019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560D75-197E-425F-8A27-2235211E6E7E}"/>
              </a:ext>
            </a:extLst>
          </p:cNvPr>
          <p:cNvSpPr txBox="1"/>
          <p:nvPr/>
        </p:nvSpPr>
        <p:spPr>
          <a:xfrm>
            <a:off x="3738328" y="4017879"/>
            <a:ext cx="4603423" cy="2546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The Royal Game of Ur: from the exhibit to the iPad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B55E35-89F6-4780-9196-3C435206B5A9}"/>
              </a:ext>
            </a:extLst>
          </p:cNvPr>
          <p:cNvSpPr txBox="1"/>
          <p:nvPr/>
        </p:nvSpPr>
        <p:spPr>
          <a:xfrm>
            <a:off x="7325505" y="1765841"/>
            <a:ext cx="3865830" cy="13353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rm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Communication and co-ordination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/>
              <a:t>     </a:t>
            </a:r>
            <a:r>
              <a:rPr kumimoji="0" lang="en-GB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throughout trip.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200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Collaborating using a virtual whiteboard</a:t>
            </a:r>
            <a:r>
              <a:rPr kumimoji="0" lang="en-GB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557D2D-C8F3-4744-940D-5DA14C61BD92}"/>
              </a:ext>
            </a:extLst>
          </p:cNvPr>
          <p:cNvGrpSpPr/>
          <p:nvPr/>
        </p:nvGrpSpPr>
        <p:grpSpPr>
          <a:xfrm>
            <a:off x="7086611" y="4526491"/>
            <a:ext cx="3235302" cy="2301917"/>
            <a:chOff x="4021245" y="4453534"/>
            <a:chExt cx="3235302" cy="230191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7FC198-ED5D-43CD-B010-668A33034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6057" y="4608152"/>
              <a:ext cx="2693888" cy="202041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D63F93F-9EE7-4DE2-A974-59EC9B0F3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487937" y="3986842"/>
              <a:ext cx="2301917" cy="3235302"/>
            </a:xfrm>
            <a:prstGeom prst="rect">
              <a:avLst/>
            </a:prstGeom>
          </p:spPr>
        </p:pic>
      </p:grp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5964C1C4-2387-EBBD-6EDD-E69D7AC75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5" r="807"/>
          <a:stretch/>
        </p:blipFill>
        <p:spPr bwMode="auto">
          <a:xfrm>
            <a:off x="4044111" y="1419871"/>
            <a:ext cx="3186631" cy="226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E40278-C21B-A559-616C-1132087D0774}"/>
              </a:ext>
            </a:extLst>
          </p:cNvPr>
          <p:cNvSpPr txBox="1"/>
          <p:nvPr/>
        </p:nvSpPr>
        <p:spPr>
          <a:xfrm>
            <a:off x="9258420" y="174342"/>
            <a:ext cx="2748611" cy="2546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Academic year 2021/22</a:t>
            </a:r>
          </a:p>
        </p:txBody>
      </p:sp>
    </p:spTree>
    <p:extLst>
      <p:ext uri="{BB962C8B-B14F-4D97-AF65-F5344CB8AC3E}">
        <p14:creationId xmlns:p14="http://schemas.microsoft.com/office/powerpoint/2010/main" val="389071115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95E7-5CD7-455F-8D2C-DFBBFAFDC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solidFill>
                  <a:srgbClr val="2F2552"/>
                </a:solidFill>
              </a:rPr>
              <a:t>Maths Trip 1:</a:t>
            </a:r>
            <a:br>
              <a:rPr lang="en-GB">
                <a:solidFill>
                  <a:srgbClr val="2F2552"/>
                </a:solidFill>
              </a:rPr>
            </a:br>
            <a:r>
              <a:rPr lang="en-GB">
                <a:solidFill>
                  <a:srgbClr val="2F2552"/>
                </a:solidFill>
              </a:rPr>
              <a:t>British Museum and </a:t>
            </a:r>
            <a:r>
              <a:rPr lang="en-GB" err="1">
                <a:solidFill>
                  <a:srgbClr val="2F2552"/>
                </a:solidFill>
              </a:rPr>
              <a:t>RusselL</a:t>
            </a:r>
            <a:r>
              <a:rPr lang="en-GB">
                <a:solidFill>
                  <a:srgbClr val="2F2552"/>
                </a:solidFill>
              </a:rPr>
              <a:t> Square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DD55D-1AB4-4A67-840E-2CE4EF0086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46221"/>
          </a:xfrm>
        </p:spPr>
        <p:txBody>
          <a:bodyPr/>
          <a:lstStyle/>
          <a:p>
            <a:r>
              <a:rPr lang="en-GB"/>
              <a:t>CELLULAR 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DCD5BA-EC2D-410A-8970-2DAE3CF07F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65" y="1778178"/>
            <a:ext cx="3887135" cy="2915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67B32-0524-44F8-846D-CB295797BB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78178"/>
            <a:ext cx="3887135" cy="29153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4B15C8-1A4B-4152-891F-E75DED8998C8}"/>
              </a:ext>
            </a:extLst>
          </p:cNvPr>
          <p:cNvSpPr txBox="1"/>
          <p:nvPr/>
        </p:nvSpPr>
        <p:spPr>
          <a:xfrm>
            <a:off x="3183448" y="5048356"/>
            <a:ext cx="4495750" cy="3709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Eulerian path finding on collaborative whiteboards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4B1952-1532-C455-3757-24A266341688}"/>
              </a:ext>
            </a:extLst>
          </p:cNvPr>
          <p:cNvSpPr txBox="1"/>
          <p:nvPr/>
        </p:nvSpPr>
        <p:spPr>
          <a:xfrm>
            <a:off x="9258420" y="174342"/>
            <a:ext cx="2748611" cy="2546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Academic year 2021/22</a:t>
            </a:r>
          </a:p>
        </p:txBody>
      </p:sp>
    </p:spTree>
    <p:extLst>
      <p:ext uri="{BB962C8B-B14F-4D97-AF65-F5344CB8AC3E}">
        <p14:creationId xmlns:p14="http://schemas.microsoft.com/office/powerpoint/2010/main" val="18513948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95E7-5CD7-455F-8D2C-DFBBFAFDC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solidFill>
                  <a:srgbClr val="2F2552"/>
                </a:solidFill>
              </a:rPr>
              <a:t>Maths Trip 2:</a:t>
            </a:r>
            <a:br>
              <a:rPr lang="en-GB">
                <a:solidFill>
                  <a:srgbClr val="2F2552"/>
                </a:solidFill>
              </a:rPr>
            </a:br>
            <a:r>
              <a:rPr lang="en-GB">
                <a:solidFill>
                  <a:srgbClr val="2F2552"/>
                </a:solidFill>
              </a:rPr>
              <a:t>British Library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DD55D-1AB4-4A67-840E-2CE4EF0086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46221"/>
          </a:xfrm>
        </p:spPr>
        <p:txBody>
          <a:bodyPr/>
          <a:lstStyle/>
          <a:p>
            <a:r>
              <a:rPr lang="en-GB"/>
              <a:t>CELLULAR 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25550A-D33D-4FDD-9C16-794F670BB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818"/>
            <a:ext cx="4010025" cy="3007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C25F76-9A43-4AD5-87FD-E26EA3ABA4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37" y="1175584"/>
            <a:ext cx="2728913" cy="3638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635206-554C-4AA5-AD86-4086E0EFD8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0" y="0"/>
            <a:ext cx="4902200" cy="36766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31F353-6E0E-4DB2-A7E4-548C66FB060A}"/>
              </a:ext>
            </a:extLst>
          </p:cNvPr>
          <p:cNvSpPr txBox="1"/>
          <p:nvPr/>
        </p:nvSpPr>
        <p:spPr>
          <a:xfrm>
            <a:off x="2125623" y="5092701"/>
            <a:ext cx="7077076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/>
              <a:t>Launched assessment for Problem Solving Methods.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50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/>
              <a:t>Supported students in accessing the library reading rooms.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/>
              <a:t>S</a:t>
            </a:r>
            <a:r>
              <a:rPr kumimoji="0" lang="en-GB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tudents explored a variety of problems posted on a collaborative whiteboard.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832FF-9CD7-1C81-5493-2767AB5C9C98}"/>
              </a:ext>
            </a:extLst>
          </p:cNvPr>
          <p:cNvSpPr txBox="1"/>
          <p:nvPr/>
        </p:nvSpPr>
        <p:spPr>
          <a:xfrm>
            <a:off x="9258420" y="174342"/>
            <a:ext cx="2748611" cy="2546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Academic year 2021/22</a:t>
            </a:r>
          </a:p>
        </p:txBody>
      </p:sp>
    </p:spTree>
    <p:extLst>
      <p:ext uri="{BB962C8B-B14F-4D97-AF65-F5344CB8AC3E}">
        <p14:creationId xmlns:p14="http://schemas.microsoft.com/office/powerpoint/2010/main" val="21886366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95E7-5CD7-455F-8D2C-DFBBFAFDC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439817"/>
            <a:ext cx="10160000" cy="1466621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2F2552"/>
                </a:solidFill>
              </a:rPr>
              <a:t>Maths Trip 3:</a:t>
            </a:r>
            <a:br>
              <a:rPr lang="en-GB">
                <a:solidFill>
                  <a:srgbClr val="2F2552"/>
                </a:solidFill>
              </a:rPr>
            </a:br>
            <a:r>
              <a:rPr lang="en-GB" err="1">
                <a:solidFill>
                  <a:srgbClr val="2F2552"/>
                </a:solidFill>
              </a:rPr>
              <a:t>Wellcome</a:t>
            </a:r>
            <a:r>
              <a:rPr lang="en-GB">
                <a:solidFill>
                  <a:srgbClr val="2F2552"/>
                </a:solidFill>
              </a:rPr>
              <a:t> Collection – Objects in Stereo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DD55D-1AB4-4A67-840E-2CE4EF0086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46221"/>
          </a:xfrm>
        </p:spPr>
        <p:txBody>
          <a:bodyPr/>
          <a:lstStyle/>
          <a:p>
            <a:r>
              <a:rPr lang="en-GB"/>
              <a:t>CELLULAR STEM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31F353-6E0E-4DB2-A7E4-548C66FB060A}"/>
              </a:ext>
            </a:extLst>
          </p:cNvPr>
          <p:cNvSpPr txBox="1"/>
          <p:nvPr/>
        </p:nvSpPr>
        <p:spPr>
          <a:xfrm>
            <a:off x="1934114" y="5019892"/>
            <a:ext cx="7077076" cy="1553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Discussed mathematics!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50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/>
              <a:t>Provided feedback on group problem solving assignment.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50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/>
              <a:t>Provided feedback on communication briefs.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457CAD3-D917-7BA5-FEAF-E3A523AA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026619"/>
            <a:ext cx="3459398" cy="259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5270B82D-7B86-A79B-B5C8-C445F704D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2" r="12845"/>
          <a:stretch/>
        </p:blipFill>
        <p:spPr bwMode="auto">
          <a:xfrm>
            <a:off x="9625961" y="1790085"/>
            <a:ext cx="2099334" cy="394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">
            <a:extLst>
              <a:ext uri="{FF2B5EF4-FFF2-40B4-BE49-F238E27FC236}">
                <a16:creationId xmlns:a16="http://schemas.microsoft.com/office/drawing/2014/main" id="{A3D82A88-0301-4BAD-9B18-5C553F2AA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r="34"/>
          <a:stretch/>
        </p:blipFill>
        <p:spPr bwMode="auto">
          <a:xfrm>
            <a:off x="6334068" y="1752942"/>
            <a:ext cx="2941375" cy="286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690BB3-EC9D-8D50-47B7-5E9219927B15}"/>
              </a:ext>
            </a:extLst>
          </p:cNvPr>
          <p:cNvSpPr txBox="1"/>
          <p:nvPr/>
        </p:nvSpPr>
        <p:spPr>
          <a:xfrm>
            <a:off x="9258420" y="174342"/>
            <a:ext cx="2748611" cy="2546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Academic year 2022/23</a:t>
            </a:r>
          </a:p>
        </p:txBody>
      </p:sp>
    </p:spTree>
    <p:extLst>
      <p:ext uri="{BB962C8B-B14F-4D97-AF65-F5344CB8AC3E}">
        <p14:creationId xmlns:p14="http://schemas.microsoft.com/office/powerpoint/2010/main" val="336947623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95E7-5CD7-455F-8D2C-DFBBFAFDC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solidFill>
                  <a:srgbClr val="2F2552"/>
                </a:solidFill>
              </a:rPr>
              <a:t>Maths Trip 4:</a:t>
            </a:r>
            <a:br>
              <a:rPr lang="en-GB">
                <a:solidFill>
                  <a:srgbClr val="2F2552"/>
                </a:solidFill>
              </a:rPr>
            </a:br>
            <a:r>
              <a:rPr lang="en-GB">
                <a:solidFill>
                  <a:srgbClr val="2F2552"/>
                </a:solidFill>
              </a:rPr>
              <a:t>Mathematics Walking Tour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DD55D-1AB4-4A67-840E-2CE4EF0086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46221"/>
          </a:xfrm>
        </p:spPr>
        <p:txBody>
          <a:bodyPr/>
          <a:lstStyle/>
          <a:p>
            <a:r>
              <a:rPr lang="en-GB"/>
              <a:t>CELLULAR STEM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31F353-6E0E-4DB2-A7E4-548C66FB060A}"/>
              </a:ext>
            </a:extLst>
          </p:cNvPr>
          <p:cNvSpPr txBox="1"/>
          <p:nvPr/>
        </p:nvSpPr>
        <p:spPr>
          <a:xfrm>
            <a:off x="6544225" y="1880226"/>
            <a:ext cx="2269945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rm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4" name="Picture 2" descr="At the Old Bailey">
            <a:extLst>
              <a:ext uri="{FF2B5EF4-FFF2-40B4-BE49-F238E27FC236}">
                <a16:creationId xmlns:a16="http://schemas.microsoft.com/office/drawing/2014/main" id="{F0A3C696-88CF-E677-82C0-489DBC3C6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168" y="1730518"/>
            <a:ext cx="4098003" cy="307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ome street art with some mathematics">
            <a:extLst>
              <a:ext uri="{FF2B5EF4-FFF2-40B4-BE49-F238E27FC236}">
                <a16:creationId xmlns:a16="http://schemas.microsoft.com/office/drawing/2014/main" id="{E883B1D7-C87D-9F74-5B54-A36860FD2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681" y="1411109"/>
            <a:ext cx="2784241" cy="371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I won't even say where - surely everyone knows!">
            <a:extLst>
              <a:ext uri="{FF2B5EF4-FFF2-40B4-BE49-F238E27FC236}">
                <a16:creationId xmlns:a16="http://schemas.microsoft.com/office/drawing/2014/main" id="{4CC71FDA-CF66-E6DF-333F-546A2DE9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60" y="1416626"/>
            <a:ext cx="2784240" cy="371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A4F6DF-6ABA-E617-E21F-7FB3E5505F24}"/>
              </a:ext>
            </a:extLst>
          </p:cNvPr>
          <p:cNvSpPr txBox="1"/>
          <p:nvPr/>
        </p:nvSpPr>
        <p:spPr>
          <a:xfrm>
            <a:off x="3485615" y="5412851"/>
            <a:ext cx="6827428" cy="1261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marR="0" indent="-28575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/>
              <a:t>Historical and social context of mathematics.</a:t>
            </a:r>
          </a:p>
          <a:p>
            <a:pPr marL="285750" marR="0" indent="-28575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/>
              <a:t>Launched a public engagement communication brief. </a:t>
            </a:r>
          </a:p>
          <a:p>
            <a:pPr marL="285750" marR="0" indent="-28575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/>
              <a:t>Supported communication and coordination.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GB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1F373-FFED-6980-6B30-B72D5B33715E}"/>
              </a:ext>
            </a:extLst>
          </p:cNvPr>
          <p:cNvSpPr txBox="1"/>
          <p:nvPr/>
        </p:nvSpPr>
        <p:spPr>
          <a:xfrm>
            <a:off x="9258420" y="174342"/>
            <a:ext cx="2748611" cy="2546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Academic year 2022/23</a:t>
            </a:r>
          </a:p>
        </p:txBody>
      </p:sp>
    </p:spTree>
    <p:extLst>
      <p:ext uri="{BB962C8B-B14F-4D97-AF65-F5344CB8AC3E}">
        <p14:creationId xmlns:p14="http://schemas.microsoft.com/office/powerpoint/2010/main" val="29194907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462F1-4E21-4F65-925F-DDCADFADE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Cellular STEM Project: Evaluation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2B8700-5EB7-C72B-ECFB-52E5C7D192CA}"/>
              </a:ext>
            </a:extLst>
          </p:cNvPr>
          <p:cNvGrpSpPr/>
          <p:nvPr/>
        </p:nvGrpSpPr>
        <p:grpSpPr>
          <a:xfrm>
            <a:off x="4606092" y="3012018"/>
            <a:ext cx="1434581" cy="1059702"/>
            <a:chOff x="7272829" y="2974935"/>
            <a:chExt cx="1434581" cy="1059702"/>
          </a:xfrm>
        </p:grpSpPr>
        <p:pic>
          <p:nvPicPr>
            <p:cNvPr id="4" name="Graphic 3" descr="Wireless router">
              <a:extLst>
                <a:ext uri="{FF2B5EF4-FFF2-40B4-BE49-F238E27FC236}">
                  <a16:creationId xmlns:a16="http://schemas.microsoft.com/office/drawing/2014/main" id="{25BAE50D-3552-BFA6-AC68-C6C2DB2BC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93010" y="2974935"/>
              <a:ext cx="914400" cy="914400"/>
            </a:xfrm>
            <a:prstGeom prst="rect">
              <a:avLst/>
            </a:prstGeom>
          </p:spPr>
        </p:pic>
        <p:pic>
          <p:nvPicPr>
            <p:cNvPr id="5" name="Graphic 4" descr="Wi Fi">
              <a:extLst>
                <a:ext uri="{FF2B5EF4-FFF2-40B4-BE49-F238E27FC236}">
                  <a16:creationId xmlns:a16="http://schemas.microsoft.com/office/drawing/2014/main" id="{78E1303B-3F2E-3B09-EDE2-4BE07D489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939144">
              <a:off x="7272829" y="3120237"/>
              <a:ext cx="914400" cy="9144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2E7573-62FF-9303-A143-2A1472732C2F}"/>
              </a:ext>
            </a:extLst>
          </p:cNvPr>
          <p:cNvGrpSpPr/>
          <p:nvPr/>
        </p:nvGrpSpPr>
        <p:grpSpPr>
          <a:xfrm>
            <a:off x="9433545" y="284893"/>
            <a:ext cx="2237734" cy="1123799"/>
            <a:chOff x="9389021" y="431487"/>
            <a:chExt cx="2237734" cy="1123799"/>
          </a:xfrm>
        </p:grpSpPr>
        <p:pic>
          <p:nvPicPr>
            <p:cNvPr id="7" name="Graphic 6" descr="Cell Tower">
              <a:extLst>
                <a:ext uri="{FF2B5EF4-FFF2-40B4-BE49-F238E27FC236}">
                  <a16:creationId xmlns:a16="http://schemas.microsoft.com/office/drawing/2014/main" id="{EA99F65D-35D3-149A-646B-F413FA693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89021" y="431487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Network">
              <a:extLst>
                <a:ext uri="{FF2B5EF4-FFF2-40B4-BE49-F238E27FC236}">
                  <a16:creationId xmlns:a16="http://schemas.microsoft.com/office/drawing/2014/main" id="{1C9017F9-0B72-0E85-7116-EEF3251B7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712355" y="640886"/>
              <a:ext cx="914400" cy="914400"/>
            </a:xfrm>
            <a:prstGeom prst="rect">
              <a:avLst/>
            </a:prstGeom>
          </p:spPr>
        </p:pic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61A7C0F1-A6A2-4AAD-3087-9CA448255F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7532" y="981291"/>
              <a:ext cx="730968" cy="280110"/>
            </a:xfrm>
            <a:prstGeom prst="bentConnector3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0" name="Graphic 9" descr="Deciduous tree">
            <a:extLst>
              <a:ext uri="{FF2B5EF4-FFF2-40B4-BE49-F238E27FC236}">
                <a16:creationId xmlns:a16="http://schemas.microsoft.com/office/drawing/2014/main" id="{0A20D9E5-7D81-B2A5-376A-9402CBDD23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34057" y="1614642"/>
            <a:ext cx="2620473" cy="26204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60EE3C7-EEB4-8079-BDE8-CD8345F867B8}"/>
              </a:ext>
            </a:extLst>
          </p:cNvPr>
          <p:cNvGrpSpPr/>
          <p:nvPr/>
        </p:nvGrpSpPr>
        <p:grpSpPr>
          <a:xfrm>
            <a:off x="1581127" y="3782604"/>
            <a:ext cx="1177288" cy="914400"/>
            <a:chOff x="7081385" y="2279122"/>
            <a:chExt cx="1177288" cy="914400"/>
          </a:xfrm>
        </p:grpSpPr>
        <p:pic>
          <p:nvPicPr>
            <p:cNvPr id="12" name="Graphic 11" descr="Professor">
              <a:extLst>
                <a:ext uri="{FF2B5EF4-FFF2-40B4-BE49-F238E27FC236}">
                  <a16:creationId xmlns:a16="http://schemas.microsoft.com/office/drawing/2014/main" id="{2BF924C3-2B77-4D0C-1BBB-139EF60F6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81385" y="2279122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Wi Fi">
              <a:extLst>
                <a:ext uri="{FF2B5EF4-FFF2-40B4-BE49-F238E27FC236}">
                  <a16:creationId xmlns:a16="http://schemas.microsoft.com/office/drawing/2014/main" id="{3D31987A-5373-42CE-4BE5-474465E19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988706">
              <a:off x="7685571" y="2503066"/>
              <a:ext cx="573102" cy="57310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F52422-ED7C-1C01-7F8A-099E09B9D091}"/>
              </a:ext>
            </a:extLst>
          </p:cNvPr>
          <p:cNvGrpSpPr/>
          <p:nvPr/>
        </p:nvGrpSpPr>
        <p:grpSpPr>
          <a:xfrm>
            <a:off x="6672954" y="3849894"/>
            <a:ext cx="4092945" cy="1276437"/>
            <a:chOff x="4579213" y="3890135"/>
            <a:chExt cx="4092945" cy="1276437"/>
          </a:xfrm>
        </p:grpSpPr>
        <p:pic>
          <p:nvPicPr>
            <p:cNvPr id="15" name="Graphic 14" descr="User">
              <a:extLst>
                <a:ext uri="{FF2B5EF4-FFF2-40B4-BE49-F238E27FC236}">
                  <a16:creationId xmlns:a16="http://schemas.microsoft.com/office/drawing/2014/main" id="{0B0CE01E-7211-E9F5-F0E6-136E88A94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79213" y="4252172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Laptop">
              <a:extLst>
                <a:ext uri="{FF2B5EF4-FFF2-40B4-BE49-F238E27FC236}">
                  <a16:creationId xmlns:a16="http://schemas.microsoft.com/office/drawing/2014/main" id="{F1D2AF16-8254-ABC5-91F9-E732F6791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844568" y="4252172"/>
              <a:ext cx="914400" cy="91440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80A690D-0582-E4F9-EBD7-8B6FB214BF3E}"/>
                </a:ext>
              </a:extLst>
            </p:cNvPr>
            <p:cNvGrpSpPr/>
            <p:nvPr/>
          </p:nvGrpSpPr>
          <p:grpSpPr>
            <a:xfrm>
              <a:off x="5443286" y="3890135"/>
              <a:ext cx="3228872" cy="1160711"/>
              <a:chOff x="4319117" y="4308928"/>
              <a:chExt cx="3228872" cy="1160711"/>
            </a:xfrm>
          </p:grpSpPr>
          <p:pic>
            <p:nvPicPr>
              <p:cNvPr id="18" name="Graphic 17" descr="User">
                <a:extLst>
                  <a:ext uri="{FF2B5EF4-FFF2-40B4-BE49-F238E27FC236}">
                    <a16:creationId xmlns:a16="http://schemas.microsoft.com/office/drawing/2014/main" id="{5BE70797-606D-56EB-B924-A50DA9E6D7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4923848" y="436461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9" name="Graphic 18" descr="User">
                <a:extLst>
                  <a:ext uri="{FF2B5EF4-FFF2-40B4-BE49-F238E27FC236}">
                    <a16:creationId xmlns:a16="http://schemas.microsoft.com/office/drawing/2014/main" id="{A5414B95-3121-6618-41F3-FED0DE82C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6019223" y="453075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0" name="Graphic 19" descr="Smart Phone">
                <a:extLst>
                  <a:ext uri="{FF2B5EF4-FFF2-40B4-BE49-F238E27FC236}">
                    <a16:creationId xmlns:a16="http://schemas.microsoft.com/office/drawing/2014/main" id="{D52E3B77-9725-F6A6-7D1B-E8BC0A9825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5433209" y="4631312"/>
                <a:ext cx="546198" cy="546198"/>
              </a:xfrm>
              <a:prstGeom prst="rect">
                <a:avLst/>
              </a:prstGeom>
            </p:spPr>
          </p:pic>
          <p:pic>
            <p:nvPicPr>
              <p:cNvPr id="21" name="Graphic 20" descr="Tablet">
                <a:extLst>
                  <a:ext uri="{FF2B5EF4-FFF2-40B4-BE49-F238E27FC236}">
                    <a16:creationId xmlns:a16="http://schemas.microsoft.com/office/drawing/2014/main" id="{D6B175C2-8F14-6678-745C-F9DB4ABCB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6488768" y="4713410"/>
                <a:ext cx="756229" cy="756229"/>
              </a:xfrm>
              <a:prstGeom prst="rect">
                <a:avLst/>
              </a:prstGeom>
            </p:spPr>
          </p:pic>
          <p:pic>
            <p:nvPicPr>
              <p:cNvPr id="22" name="Graphic 21" descr="Wi Fi">
                <a:extLst>
                  <a:ext uri="{FF2B5EF4-FFF2-40B4-BE49-F238E27FC236}">
                    <a16:creationId xmlns:a16="http://schemas.microsoft.com/office/drawing/2014/main" id="{EFAA835F-A6E7-B507-D004-343FF107C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988706">
                <a:off x="4319117" y="4487142"/>
                <a:ext cx="573102" cy="573102"/>
              </a:xfrm>
              <a:prstGeom prst="rect">
                <a:avLst/>
              </a:prstGeom>
            </p:spPr>
          </p:pic>
          <p:pic>
            <p:nvPicPr>
              <p:cNvPr id="23" name="Graphic 22" descr="Wi Fi">
                <a:extLst>
                  <a:ext uri="{FF2B5EF4-FFF2-40B4-BE49-F238E27FC236}">
                    <a16:creationId xmlns:a16="http://schemas.microsoft.com/office/drawing/2014/main" id="{F6B35D72-7A9D-F86A-6FDF-1B438ACB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988706">
                <a:off x="6974887" y="4535262"/>
                <a:ext cx="573102" cy="573102"/>
              </a:xfrm>
              <a:prstGeom prst="rect">
                <a:avLst/>
              </a:prstGeom>
            </p:spPr>
          </p:pic>
          <p:pic>
            <p:nvPicPr>
              <p:cNvPr id="24" name="Graphic 23" descr="Wi Fi">
                <a:extLst>
                  <a:ext uri="{FF2B5EF4-FFF2-40B4-BE49-F238E27FC236}">
                    <a16:creationId xmlns:a16="http://schemas.microsoft.com/office/drawing/2014/main" id="{49290B55-1F73-152D-A003-7CAEA3E750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988706">
                <a:off x="5637956" y="4308928"/>
                <a:ext cx="573102" cy="57310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8649644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CAA33-A861-48B2-9DDE-0C1AE2DBE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2F2552"/>
                </a:solidFill>
              </a:rPr>
              <a:t>Surveyed Students on trips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7E04C0-919C-4EFE-BBB2-FECFF8C05371}"/>
              </a:ext>
            </a:extLst>
          </p:cNvPr>
          <p:cNvSpPr txBox="1"/>
          <p:nvPr/>
        </p:nvSpPr>
        <p:spPr>
          <a:xfrm>
            <a:off x="523875" y="1485900"/>
            <a:ext cx="1790700" cy="7620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Low response rate: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6 Maths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510D4-22F5-4E9F-9798-BA21E6CEB999}"/>
              </a:ext>
            </a:extLst>
          </p:cNvPr>
          <p:cNvSpPr txBox="1"/>
          <p:nvPr/>
        </p:nvSpPr>
        <p:spPr>
          <a:xfrm>
            <a:off x="4162424" y="1409700"/>
            <a:ext cx="5724525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rmAutofit lnSpcReduction="1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Key points: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/>
              <a:t>Router connection was easy to use and high quality.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/>
              <a:t>Internet connection was used for a wide variety of purposes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/>
              <a:t>Some services worse than on-campus, some better, some comparable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2FFE40-DC81-582D-A88B-CCA093E35056}"/>
              </a:ext>
            </a:extLst>
          </p:cNvPr>
          <p:cNvGrpSpPr/>
          <p:nvPr/>
        </p:nvGrpSpPr>
        <p:grpSpPr>
          <a:xfrm>
            <a:off x="189209" y="2590529"/>
            <a:ext cx="11907541" cy="4184169"/>
            <a:chOff x="-123825" y="3002170"/>
            <a:chExt cx="11434139" cy="38867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94E522-9E3D-4BF2-941E-1BBDCAD4A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965" t="33098" r="6677" b="6197"/>
            <a:stretch/>
          </p:blipFill>
          <p:spPr>
            <a:xfrm>
              <a:off x="7157455" y="4322837"/>
              <a:ext cx="4152859" cy="242884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73B6B9-3F9B-4D00-B6C6-85924376D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54" r="5692"/>
            <a:stretch/>
          </p:blipFill>
          <p:spPr>
            <a:xfrm>
              <a:off x="-123825" y="3002170"/>
              <a:ext cx="7281280" cy="388674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1B0892-7725-4A29-BD6E-4ECF86811152}"/>
                </a:ext>
              </a:extLst>
            </p:cNvPr>
            <p:cNvSpPr txBox="1"/>
            <p:nvPr/>
          </p:nvSpPr>
          <p:spPr>
            <a:xfrm>
              <a:off x="4278815" y="3667252"/>
              <a:ext cx="914400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norm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British Museum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4E338A-27AC-42EC-807B-8AB301A9EDBB}"/>
                </a:ext>
              </a:extLst>
            </p:cNvPr>
            <p:cNvSpPr txBox="1"/>
            <p:nvPr/>
          </p:nvSpPr>
          <p:spPr>
            <a:xfrm>
              <a:off x="8862430" y="3667252"/>
              <a:ext cx="914400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norm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British Library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332333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40D34-47A4-4F36-A121-036795ED6D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46221"/>
          </a:xfrm>
        </p:spPr>
        <p:txBody>
          <a:bodyPr/>
          <a:lstStyle/>
          <a:p>
            <a:r>
              <a:rPr lang="en-GB"/>
              <a:t>CELLULAR STEM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022727-261A-40C5-A1D2-C486B6A000A8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1199963" y="2275177"/>
            <a:ext cx="9528175" cy="2068259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Learning through experience is 100% more powerful than theory learning.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More importantly the connections and networking that can come out of a fieldtrip is also extremely important.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The </a:t>
            </a:r>
            <a:r>
              <a:rPr lang="en-GB" dirty="0">
                <a:solidFill>
                  <a:srgbClr val="C00000"/>
                </a:solidFill>
              </a:rPr>
              <a:t>relationship with lecturers is also different</a:t>
            </a:r>
            <a:r>
              <a:rPr lang="en-GB" dirty="0">
                <a:solidFill>
                  <a:schemeClr val="tx1"/>
                </a:solidFill>
              </a:rPr>
              <a:t> and for me I stopped feeling like I was just a number in a classroom and </a:t>
            </a:r>
            <a:r>
              <a:rPr lang="en-GB" dirty="0">
                <a:solidFill>
                  <a:srgbClr val="C00000"/>
                </a:solidFill>
              </a:rPr>
              <a:t>I actually became comfortable with questioning and asking for help more often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0508A5-9418-4207-A9BF-F695454B1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439817"/>
            <a:ext cx="10160000" cy="762001"/>
          </a:xfrm>
        </p:spPr>
        <p:txBody>
          <a:bodyPr/>
          <a:lstStyle/>
          <a:p>
            <a:r>
              <a:rPr lang="en-GB">
                <a:solidFill>
                  <a:srgbClr val="2F2552"/>
                </a:solidFill>
              </a:rPr>
              <a:t>Student quote:</a:t>
            </a:r>
          </a:p>
        </p:txBody>
      </p:sp>
      <p:pic>
        <p:nvPicPr>
          <p:cNvPr id="6" name="Graphic 5" descr="Open quotation mark">
            <a:extLst>
              <a:ext uri="{FF2B5EF4-FFF2-40B4-BE49-F238E27FC236}">
                <a16:creationId xmlns:a16="http://schemas.microsoft.com/office/drawing/2014/main" id="{2E5E69B7-803F-4A0E-85A2-3E7B31B8B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563" y="1368429"/>
            <a:ext cx="914400" cy="914400"/>
          </a:xfrm>
          <a:prstGeom prst="rect">
            <a:avLst/>
          </a:prstGeom>
        </p:spPr>
      </p:pic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DF3C11DC-1D45-4A72-83B3-26A982182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4100" y="41551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1828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8A3A3-4E78-4F85-B9A5-DFEEA370C5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46221"/>
          </a:xfrm>
        </p:spPr>
        <p:txBody>
          <a:bodyPr/>
          <a:lstStyle/>
          <a:p>
            <a:r>
              <a:rPr lang="en-GB"/>
              <a:t>CELLULAR STEM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6C8F3C-7A8F-4BD9-A926-4FA1349E7000}"/>
              </a:ext>
            </a:extLst>
          </p:cNvPr>
          <p:cNvGrpSpPr/>
          <p:nvPr/>
        </p:nvGrpSpPr>
        <p:grpSpPr>
          <a:xfrm>
            <a:off x="559942" y="2345538"/>
            <a:ext cx="10437115" cy="3324083"/>
            <a:chOff x="647763" y="1801921"/>
            <a:chExt cx="8883673" cy="26724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0C7B96-1154-40FC-B599-4F5F9ECEE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6189"/>
            <a:stretch/>
          </p:blipFill>
          <p:spPr>
            <a:xfrm>
              <a:off x="647763" y="2073031"/>
              <a:ext cx="8883673" cy="240130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A1D938-ACAC-48D0-AB4D-B88BBF31AF7F}"/>
                </a:ext>
              </a:extLst>
            </p:cNvPr>
            <p:cNvSpPr txBox="1"/>
            <p:nvPr/>
          </p:nvSpPr>
          <p:spPr>
            <a:xfrm>
              <a:off x="889001" y="1801921"/>
              <a:ext cx="914400" cy="27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norm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Maths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8F4F9319-59D6-4CBC-B408-5716D78A3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439817"/>
            <a:ext cx="10160000" cy="762001"/>
          </a:xfrm>
        </p:spPr>
        <p:txBody>
          <a:bodyPr/>
          <a:lstStyle/>
          <a:p>
            <a:r>
              <a:rPr lang="en-GB">
                <a:solidFill>
                  <a:srgbClr val="2F2552"/>
                </a:solidFill>
              </a:rPr>
              <a:t>Students’ Attitudes to trips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A03CCE-EEA1-DA42-A42F-E30B570C8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751"/>
          <a:stretch/>
        </p:blipFill>
        <p:spPr>
          <a:xfrm>
            <a:off x="482600" y="1364406"/>
            <a:ext cx="8883673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904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46221"/>
          </a:xfrm>
        </p:spPr>
        <p:txBody>
          <a:bodyPr/>
          <a:lstStyle/>
          <a:p>
            <a:r>
              <a:rPr lang="en-GB"/>
              <a:t>Cellular STEM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D911EA-6790-4364-BD79-BDC19D41D338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698499" y="1626495"/>
            <a:ext cx="10721975" cy="381809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Mathematical field trips, outreach, engagement and support activities.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Embedded within specialist programmes</a:t>
            </a:r>
          </a:p>
          <a:p>
            <a:pPr lvl="1">
              <a:lnSpc>
                <a:spcPct val="150000"/>
              </a:lnSpc>
            </a:pPr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SMASHFest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Skills Live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Scientist Live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MDX STEM Festival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 STEAM projects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 Help Centre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67C333-5A07-58EA-862F-AF240846DC73}"/>
              </a:ext>
            </a:extLst>
          </p:cNvPr>
          <p:cNvSpPr txBox="1">
            <a:spLocks/>
          </p:cNvSpPr>
          <p:nvPr/>
        </p:nvSpPr>
        <p:spPr>
          <a:xfrm>
            <a:off x="698500" y="439817"/>
            <a:ext cx="1016000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 fontScale="92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0" baseline="0">
                <a:solidFill>
                  <a:srgbClr val="E30A0A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hangingPunct="1"/>
            <a:r>
              <a:rPr lang="en-GB" dirty="0">
                <a:solidFill>
                  <a:srgbClr val="2F2552"/>
                </a:solidFill>
              </a:rPr>
              <a:t>MDX Mathematics learning communities</a:t>
            </a:r>
          </a:p>
        </p:txBody>
      </p:sp>
      <p:pic>
        <p:nvPicPr>
          <p:cNvPr id="4098" name="SmashFest picture">
            <a:extLst>
              <a:ext uri="{FF2B5EF4-FFF2-40B4-BE49-F238E27FC236}">
                <a16:creationId xmlns:a16="http://schemas.microsoft.com/office/drawing/2014/main" id="{E7C4293A-7897-0E32-46FB-9D8C3A3B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54" y="2627272"/>
            <a:ext cx="44958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World Skills">
            <a:extLst>
              <a:ext uri="{FF2B5EF4-FFF2-40B4-BE49-F238E27FC236}">
                <a16:creationId xmlns:a16="http://schemas.microsoft.com/office/drawing/2014/main" id="{970FE727-648D-EF80-3845-88087186F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04" y="2613616"/>
            <a:ext cx="465772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New Scientist">
            <a:extLst>
              <a:ext uri="{FF2B5EF4-FFF2-40B4-BE49-F238E27FC236}">
                <a16:creationId xmlns:a16="http://schemas.microsoft.com/office/drawing/2014/main" id="{C466B530-5A60-FCF2-E767-0DB641638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229" y="2627272"/>
            <a:ext cx="4601900" cy="278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STEM Festival picture">
            <a:extLst>
              <a:ext uri="{FF2B5EF4-FFF2-40B4-BE49-F238E27FC236}">
                <a16:creationId xmlns:a16="http://schemas.microsoft.com/office/drawing/2014/main" id="{189B39E2-01D3-3B8B-3876-0B8CC412D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04" y="2613616"/>
            <a:ext cx="4611670" cy="278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STEAM picture">
            <a:extLst>
              <a:ext uri="{FF2B5EF4-FFF2-40B4-BE49-F238E27FC236}">
                <a16:creationId xmlns:a16="http://schemas.microsoft.com/office/drawing/2014/main" id="{085A0F07-B005-3FEF-2C7C-F7B3513ECD9A}"/>
              </a:ext>
            </a:extLst>
          </p:cNvPr>
          <p:cNvGrpSpPr/>
          <p:nvPr/>
        </p:nvGrpSpPr>
        <p:grpSpPr>
          <a:xfrm>
            <a:off x="6498704" y="2606117"/>
            <a:ext cx="4657725" cy="2819400"/>
            <a:chOff x="2371197" y="1186904"/>
            <a:chExt cx="9122303" cy="52312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DEF888-9A40-2D5B-121E-0FF31946E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" t="2000" r="-1"/>
            <a:stretch/>
          </p:blipFill>
          <p:spPr>
            <a:xfrm>
              <a:off x="2371197" y="3774653"/>
              <a:ext cx="4572001" cy="264352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73BC30B-CDBA-150B-E641-479F5EC3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71202" y="1186904"/>
              <a:ext cx="4572003" cy="258775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9C73232-9BF5-089E-01A6-531FD177D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74" t="1667"/>
            <a:stretch/>
          </p:blipFill>
          <p:spPr>
            <a:xfrm>
              <a:off x="6943204" y="3774653"/>
              <a:ext cx="4550296" cy="264352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DA7218-C53F-F1E6-9D40-7A418336F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479" t="-307" r="3248" b="-297"/>
            <a:stretch/>
          </p:blipFill>
          <p:spPr>
            <a:xfrm>
              <a:off x="6943204" y="1186906"/>
              <a:ext cx="4550296" cy="2599671"/>
            </a:xfrm>
            <a:prstGeom prst="rect">
              <a:avLst/>
            </a:prstGeom>
          </p:spPr>
        </p:pic>
      </p:grpSp>
      <p:grpSp>
        <p:nvGrpSpPr>
          <p:cNvPr id="5" name="Quarantine icon">
            <a:extLst>
              <a:ext uri="{FF2B5EF4-FFF2-40B4-BE49-F238E27FC236}">
                <a16:creationId xmlns:a16="http://schemas.microsoft.com/office/drawing/2014/main" id="{25C0D06A-2323-4D9B-841B-02D918439562}"/>
              </a:ext>
            </a:extLst>
          </p:cNvPr>
          <p:cNvGrpSpPr/>
          <p:nvPr/>
        </p:nvGrpSpPr>
        <p:grpSpPr>
          <a:xfrm>
            <a:off x="375736" y="1805854"/>
            <a:ext cx="4793479" cy="4793479"/>
            <a:chOff x="375736" y="1805854"/>
            <a:chExt cx="4793479" cy="4793479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5AD43E5-6179-48BC-A81C-036227528B95}"/>
                </a:ext>
              </a:extLst>
            </p:cNvPr>
            <p:cNvSpPr/>
            <p:nvPr/>
          </p:nvSpPr>
          <p:spPr>
            <a:xfrm>
              <a:off x="862967" y="2419252"/>
              <a:ext cx="3891914" cy="3465702"/>
            </a:xfrm>
            <a:prstGeom prst="triangle">
              <a:avLst/>
            </a:prstGeom>
            <a:solidFill>
              <a:srgbClr val="FFFF00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28" name="Graphic 27" descr="Bio hazard">
              <a:extLst>
                <a:ext uri="{FF2B5EF4-FFF2-40B4-BE49-F238E27FC236}">
                  <a16:creationId xmlns:a16="http://schemas.microsoft.com/office/drawing/2014/main" id="{CAFF2741-23B1-1F30-C136-75562CBF3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75736" y="1805854"/>
              <a:ext cx="4793479" cy="4793479"/>
            </a:xfrm>
            <a:prstGeom prst="rect">
              <a:avLst/>
            </a:prstGeom>
          </p:spPr>
        </p:pic>
      </p:grpSp>
      <p:pic>
        <p:nvPicPr>
          <p:cNvPr id="7" name="MHC picture">
            <a:extLst>
              <a:ext uri="{FF2B5EF4-FFF2-40B4-BE49-F238E27FC236}">
                <a16:creationId xmlns:a16="http://schemas.microsoft.com/office/drawing/2014/main" id="{FE43C8C3-AC27-4C77-8F4E-D6DE3F8BA9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63565"/>
            <a:ext cx="4965650" cy="3305704"/>
          </a:xfrm>
          <a:prstGeom prst="rect">
            <a:avLst/>
          </a:prstGeom>
        </p:spPr>
      </p:pic>
      <p:pic>
        <p:nvPicPr>
          <p:cNvPr id="26" name="Covid picture" descr="Multiple blue virus organisms">
            <a:extLst>
              <a:ext uri="{FF2B5EF4-FFF2-40B4-BE49-F238E27FC236}">
                <a16:creationId xmlns:a16="http://schemas.microsoft.com/office/drawing/2014/main" id="{772BF5B3-5E96-E30E-F354-F56C1FD656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16" y="2535920"/>
            <a:ext cx="5925734" cy="33333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92905E-34C8-4B44-BFEA-93EDFEA60E56}"/>
              </a:ext>
            </a:extLst>
          </p:cNvPr>
          <p:cNvSpPr txBox="1"/>
          <p:nvPr/>
        </p:nvSpPr>
        <p:spPr>
          <a:xfrm>
            <a:off x="2546950" y="6031286"/>
            <a:ext cx="3961279" cy="740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Much of this is offline, off-campus</a:t>
            </a:r>
          </a:p>
        </p:txBody>
      </p:sp>
    </p:spTree>
    <p:extLst>
      <p:ext uri="{BB962C8B-B14F-4D97-AF65-F5344CB8AC3E}">
        <p14:creationId xmlns:p14="http://schemas.microsoft.com/office/powerpoint/2010/main" val="2016484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462F1-4E21-4F65-925F-DDCADFADE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 work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8FE400-4B83-333F-6F6E-1539B0797CE0}"/>
              </a:ext>
            </a:extLst>
          </p:cNvPr>
          <p:cNvGrpSpPr>
            <a:grpSpLocks noChangeAspect="1"/>
          </p:cNvGrpSpPr>
          <p:nvPr/>
        </p:nvGrpSpPr>
        <p:grpSpPr>
          <a:xfrm>
            <a:off x="8800691" y="5467984"/>
            <a:ext cx="678951" cy="501530"/>
            <a:chOff x="7272829" y="2974935"/>
            <a:chExt cx="1434581" cy="1059702"/>
          </a:xfrm>
        </p:grpSpPr>
        <p:pic>
          <p:nvPicPr>
            <p:cNvPr id="6" name="Graphic 5" descr="Wireless router">
              <a:extLst>
                <a:ext uri="{FF2B5EF4-FFF2-40B4-BE49-F238E27FC236}">
                  <a16:creationId xmlns:a16="http://schemas.microsoft.com/office/drawing/2014/main" id="{F41597DC-164B-12FC-D923-A6714BD18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93010" y="2974935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Wi Fi">
              <a:extLst>
                <a:ext uri="{FF2B5EF4-FFF2-40B4-BE49-F238E27FC236}">
                  <a16:creationId xmlns:a16="http://schemas.microsoft.com/office/drawing/2014/main" id="{B2EAB356-0C11-1085-6669-715538DBB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939144">
              <a:off x="7272829" y="3120237"/>
              <a:ext cx="914400" cy="9144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B21111E-1FBB-D53A-B9DA-145855654C0A}"/>
              </a:ext>
            </a:extLst>
          </p:cNvPr>
          <p:cNvGrpSpPr>
            <a:grpSpLocks noChangeAspect="1"/>
          </p:cNvGrpSpPr>
          <p:nvPr/>
        </p:nvGrpSpPr>
        <p:grpSpPr>
          <a:xfrm>
            <a:off x="49586" y="4245393"/>
            <a:ext cx="1556951" cy="781907"/>
            <a:chOff x="9389021" y="431487"/>
            <a:chExt cx="2237734" cy="1123799"/>
          </a:xfrm>
        </p:grpSpPr>
        <p:pic>
          <p:nvPicPr>
            <p:cNvPr id="9" name="Graphic 8" descr="Cell Tower">
              <a:extLst>
                <a:ext uri="{FF2B5EF4-FFF2-40B4-BE49-F238E27FC236}">
                  <a16:creationId xmlns:a16="http://schemas.microsoft.com/office/drawing/2014/main" id="{FFDD23A1-13DA-489F-4B0C-686D83578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89021" y="431487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Network">
              <a:extLst>
                <a:ext uri="{FF2B5EF4-FFF2-40B4-BE49-F238E27FC236}">
                  <a16:creationId xmlns:a16="http://schemas.microsoft.com/office/drawing/2014/main" id="{DC4260A7-59B2-647E-B422-27F91F87D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712355" y="640886"/>
              <a:ext cx="914400" cy="914400"/>
            </a:xfrm>
            <a:prstGeom prst="rect">
              <a:avLst/>
            </a:prstGeom>
          </p:spPr>
        </p:pic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CE6041C3-DBFD-3DDC-033B-2AF83ACFA0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7532" y="981291"/>
              <a:ext cx="730968" cy="280110"/>
            </a:xfrm>
            <a:prstGeom prst="bentConnector3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4EFD6A-3659-9B90-83E9-0ADDB615B4B3}"/>
              </a:ext>
            </a:extLst>
          </p:cNvPr>
          <p:cNvGrpSpPr>
            <a:grpSpLocks noChangeAspect="1"/>
          </p:cNvGrpSpPr>
          <p:nvPr/>
        </p:nvGrpSpPr>
        <p:grpSpPr>
          <a:xfrm>
            <a:off x="7467516" y="4831771"/>
            <a:ext cx="819122" cy="636213"/>
            <a:chOff x="7081385" y="2279122"/>
            <a:chExt cx="1177288" cy="914400"/>
          </a:xfrm>
        </p:grpSpPr>
        <p:pic>
          <p:nvPicPr>
            <p:cNvPr id="13" name="Graphic 12" descr="Professor">
              <a:extLst>
                <a:ext uri="{FF2B5EF4-FFF2-40B4-BE49-F238E27FC236}">
                  <a16:creationId xmlns:a16="http://schemas.microsoft.com/office/drawing/2014/main" id="{A27FE692-5805-86AC-2115-40DD160D3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81385" y="2279122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Wi Fi">
              <a:extLst>
                <a:ext uri="{FF2B5EF4-FFF2-40B4-BE49-F238E27FC236}">
                  <a16:creationId xmlns:a16="http://schemas.microsoft.com/office/drawing/2014/main" id="{83191055-46DC-B4AD-F548-522991651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988706">
              <a:off x="7685571" y="2503066"/>
              <a:ext cx="573102" cy="57310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C86360-0DE2-9541-9454-E36F7FCB37BD}"/>
              </a:ext>
            </a:extLst>
          </p:cNvPr>
          <p:cNvGrpSpPr>
            <a:grpSpLocks noChangeAspect="1"/>
          </p:cNvGrpSpPr>
          <p:nvPr/>
        </p:nvGrpSpPr>
        <p:grpSpPr>
          <a:xfrm>
            <a:off x="9999497" y="4869831"/>
            <a:ext cx="2073528" cy="636213"/>
            <a:chOff x="4579213" y="3890135"/>
            <a:chExt cx="4092945" cy="1276437"/>
          </a:xfrm>
        </p:grpSpPr>
        <p:pic>
          <p:nvPicPr>
            <p:cNvPr id="16" name="Graphic 15" descr="User">
              <a:extLst>
                <a:ext uri="{FF2B5EF4-FFF2-40B4-BE49-F238E27FC236}">
                  <a16:creationId xmlns:a16="http://schemas.microsoft.com/office/drawing/2014/main" id="{DCEEF87D-C086-B091-C251-C62326C43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579213" y="4252172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Laptop">
              <a:extLst>
                <a:ext uri="{FF2B5EF4-FFF2-40B4-BE49-F238E27FC236}">
                  <a16:creationId xmlns:a16="http://schemas.microsoft.com/office/drawing/2014/main" id="{8FCD5486-4DFE-667B-E248-1217EFA56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44568" y="4252172"/>
              <a:ext cx="914400" cy="91440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1DF503B-39A5-FADB-6B1C-AB0C23AD57C9}"/>
                </a:ext>
              </a:extLst>
            </p:cNvPr>
            <p:cNvGrpSpPr/>
            <p:nvPr/>
          </p:nvGrpSpPr>
          <p:grpSpPr>
            <a:xfrm>
              <a:off x="5443286" y="3890135"/>
              <a:ext cx="3228872" cy="1160711"/>
              <a:chOff x="4319117" y="4308928"/>
              <a:chExt cx="3228872" cy="1160711"/>
            </a:xfrm>
          </p:grpSpPr>
          <p:pic>
            <p:nvPicPr>
              <p:cNvPr id="19" name="Graphic 18" descr="User">
                <a:extLst>
                  <a:ext uri="{FF2B5EF4-FFF2-40B4-BE49-F238E27FC236}">
                    <a16:creationId xmlns:a16="http://schemas.microsoft.com/office/drawing/2014/main" id="{22CDA5AF-3D86-002D-6801-21E09A81A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923848" y="436461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0" name="Graphic 19" descr="User">
                <a:extLst>
                  <a:ext uri="{FF2B5EF4-FFF2-40B4-BE49-F238E27FC236}">
                    <a16:creationId xmlns:a16="http://schemas.microsoft.com/office/drawing/2014/main" id="{FBF3CB03-F252-7494-A90C-A401453A1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019223" y="453075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1" name="Graphic 20" descr="Smart Phone">
                <a:extLst>
                  <a:ext uri="{FF2B5EF4-FFF2-40B4-BE49-F238E27FC236}">
                    <a16:creationId xmlns:a16="http://schemas.microsoft.com/office/drawing/2014/main" id="{6BADDBA3-5B9C-CDAD-5668-08A86C7F9F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433209" y="4631312"/>
                <a:ext cx="546198" cy="546198"/>
              </a:xfrm>
              <a:prstGeom prst="rect">
                <a:avLst/>
              </a:prstGeom>
            </p:spPr>
          </p:pic>
          <p:pic>
            <p:nvPicPr>
              <p:cNvPr id="22" name="Graphic 21" descr="Tablet">
                <a:extLst>
                  <a:ext uri="{FF2B5EF4-FFF2-40B4-BE49-F238E27FC236}">
                    <a16:creationId xmlns:a16="http://schemas.microsoft.com/office/drawing/2014/main" id="{2BCE2959-45B5-1D28-1524-E0BC3F84B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6488768" y="4713410"/>
                <a:ext cx="756229" cy="756229"/>
              </a:xfrm>
              <a:prstGeom prst="rect">
                <a:avLst/>
              </a:prstGeom>
            </p:spPr>
          </p:pic>
          <p:pic>
            <p:nvPicPr>
              <p:cNvPr id="23" name="Graphic 22" descr="Wi Fi">
                <a:extLst>
                  <a:ext uri="{FF2B5EF4-FFF2-40B4-BE49-F238E27FC236}">
                    <a16:creationId xmlns:a16="http://schemas.microsoft.com/office/drawing/2014/main" id="{10E4A302-02E5-84CB-5A14-C27693849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988706">
                <a:off x="4319117" y="4487142"/>
                <a:ext cx="573102" cy="573102"/>
              </a:xfrm>
              <a:prstGeom prst="rect">
                <a:avLst/>
              </a:prstGeom>
            </p:spPr>
          </p:pic>
          <p:pic>
            <p:nvPicPr>
              <p:cNvPr id="24" name="Graphic 23" descr="Wi Fi">
                <a:extLst>
                  <a:ext uri="{FF2B5EF4-FFF2-40B4-BE49-F238E27FC236}">
                    <a16:creationId xmlns:a16="http://schemas.microsoft.com/office/drawing/2014/main" id="{2BD248F3-39C6-BF3A-F6F6-AD3E06FD0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988706">
                <a:off x="6974887" y="4535262"/>
                <a:ext cx="573102" cy="573102"/>
              </a:xfrm>
              <a:prstGeom prst="rect">
                <a:avLst/>
              </a:prstGeom>
            </p:spPr>
          </p:pic>
          <p:pic>
            <p:nvPicPr>
              <p:cNvPr id="26" name="Graphic 25" descr="Wi Fi">
                <a:extLst>
                  <a:ext uri="{FF2B5EF4-FFF2-40B4-BE49-F238E27FC236}">
                    <a16:creationId xmlns:a16="http://schemas.microsoft.com/office/drawing/2014/main" id="{2408AD2B-04F4-8062-02B7-B7AEE8943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988706">
                <a:off x="5637956" y="4308928"/>
                <a:ext cx="573102" cy="573102"/>
              </a:xfrm>
              <a:prstGeom prst="rect">
                <a:avLst/>
              </a:prstGeom>
            </p:spPr>
          </p:pic>
        </p:grpSp>
      </p:grpSp>
      <p:pic>
        <p:nvPicPr>
          <p:cNvPr id="28" name="Graphic 27" descr="Rocket with solid fill">
            <a:extLst>
              <a:ext uri="{FF2B5EF4-FFF2-40B4-BE49-F238E27FC236}">
                <a16:creationId xmlns:a16="http://schemas.microsoft.com/office/drawing/2014/main" id="{7A4E28CE-C8D8-DEFA-6259-158A338BF3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573004" y="1411541"/>
            <a:ext cx="707680" cy="707680"/>
          </a:xfrm>
          <a:prstGeom prst="rect">
            <a:avLst/>
          </a:prstGeom>
        </p:spPr>
      </p:pic>
      <p:pic>
        <p:nvPicPr>
          <p:cNvPr id="30" name="Graphic 29" descr="New Moon with solid fill">
            <a:extLst>
              <a:ext uri="{FF2B5EF4-FFF2-40B4-BE49-F238E27FC236}">
                <a16:creationId xmlns:a16="http://schemas.microsoft.com/office/drawing/2014/main" id="{7FADDAC3-AB4D-EEAC-65B3-DD07C40D498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785480" y="4380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8933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284B7-B028-4369-A4D3-C9F3D45AA0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46221"/>
          </a:xfrm>
        </p:spPr>
        <p:txBody>
          <a:bodyPr/>
          <a:lstStyle/>
          <a:p>
            <a:r>
              <a:rPr lang="en-GB"/>
              <a:t>Cellular STEM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9990F2-E2EE-4958-BCAA-113E26B2E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439817"/>
            <a:ext cx="10160000" cy="762001"/>
          </a:xfrm>
        </p:spPr>
        <p:txBody>
          <a:bodyPr/>
          <a:lstStyle/>
          <a:p>
            <a:r>
              <a:rPr lang="en-GB" dirty="0">
                <a:solidFill>
                  <a:srgbClr val="2F2552"/>
                </a:solidFill>
              </a:rPr>
              <a:t>2000+1: </a:t>
            </a:r>
            <a:r>
              <a:rPr lang="en-GB" dirty="0">
                <a:solidFill>
                  <a:srgbClr val="2F2552"/>
                </a:solidFill>
                <a:ea typeface="Verdana"/>
              </a:rPr>
              <a:t>A Maths Space Odyssey</a:t>
            </a:r>
            <a:endParaRPr lang="en-GB" dirty="0">
              <a:solidFill>
                <a:srgbClr val="2F2552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46809E2C-8058-EEB4-5A74-DB1F3AA7FFEE}"/>
              </a:ext>
            </a:extLst>
          </p:cNvPr>
          <p:cNvSpPr txBox="1">
            <a:spLocks noGrp="1"/>
          </p:cNvSpPr>
          <p:nvPr>
            <p:ph type="body" sz="half" idx="22"/>
          </p:nvPr>
        </p:nvSpPr>
        <p:spPr>
          <a:xfrm>
            <a:off x="588531" y="1436475"/>
            <a:ext cx="5507469" cy="467820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indent="0">
              <a:lnSpc>
                <a:spcPct val="100000"/>
              </a:lnSpc>
              <a:buSzPct val="135000"/>
              <a:buNone/>
              <a:defRPr sz="2000">
                <a:solidFill>
                  <a:srgbClr val="000000"/>
                </a:solidFill>
              </a:defRPr>
            </a:pPr>
            <a:endParaRPr lang="en-GB" sz="2000" dirty="0">
              <a:latin typeface="Dax-Regular"/>
            </a:endParaRPr>
          </a:p>
          <a:p>
            <a:pPr marL="0" indent="0">
              <a:lnSpc>
                <a:spcPct val="100000"/>
              </a:lnSpc>
              <a:buNone/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latin typeface="Segoe UI"/>
                <a:cs typeface="Segoe UI"/>
              </a:rPr>
              <a:t>For 2023/24 and 2024/25 the theme will be the mathematics associated with space!</a:t>
            </a:r>
          </a:p>
          <a:p>
            <a:pPr marL="0" indent="0">
              <a:lnSpc>
                <a:spcPct val="100000"/>
              </a:lnSpc>
              <a:buNone/>
              <a:defRPr sz="2000">
                <a:solidFill>
                  <a:srgbClr val="000000"/>
                </a:solidFill>
              </a:defRPr>
            </a:pPr>
            <a:endParaRPr lang="en-GB" sz="2000" dirty="0">
              <a:latin typeface="Segoe UI"/>
              <a:cs typeface="Segoe UI"/>
            </a:endParaRPr>
          </a:p>
          <a:p>
            <a:pPr marL="0" indent="0">
              <a:lnSpc>
                <a:spcPct val="100000"/>
              </a:lnSpc>
              <a:buNone/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latin typeface="Segoe UI"/>
                <a:cs typeface="Segoe UI"/>
              </a:rPr>
              <a:t>Places to visit</a:t>
            </a:r>
          </a:p>
          <a:p>
            <a:pPr lvl="1">
              <a:lnSpc>
                <a:spcPct val="100000"/>
              </a:lnSpc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latin typeface="Segoe UI"/>
                <a:cs typeface="Segoe UI"/>
              </a:rPr>
              <a:t>Science Museum</a:t>
            </a:r>
          </a:p>
          <a:p>
            <a:pPr lvl="1">
              <a:lnSpc>
                <a:spcPct val="100000"/>
              </a:lnSpc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latin typeface="Segoe UI"/>
                <a:cs typeface="Segoe UI"/>
              </a:rPr>
              <a:t>Royal Observatory</a:t>
            </a:r>
          </a:p>
          <a:p>
            <a:pPr lvl="1">
              <a:lnSpc>
                <a:spcPct val="100000"/>
              </a:lnSpc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latin typeface="Segoe UI"/>
                <a:cs typeface="Segoe UI"/>
              </a:rPr>
              <a:t>Planetarium (Greenwich)</a:t>
            </a:r>
          </a:p>
          <a:p>
            <a:pPr lvl="1">
              <a:lnSpc>
                <a:spcPct val="100000"/>
              </a:lnSpc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latin typeface="Segoe UI"/>
                <a:cs typeface="Segoe UI"/>
              </a:rPr>
              <a:t>Hampstead Observatory</a:t>
            </a:r>
          </a:p>
          <a:p>
            <a:pPr lvl="1">
              <a:lnSpc>
                <a:spcPct val="100000"/>
              </a:lnSpc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latin typeface="Segoe UI"/>
                <a:cs typeface="Segoe UI"/>
              </a:rPr>
              <a:t>New Scientist Live</a:t>
            </a:r>
          </a:p>
          <a:p>
            <a:pPr lvl="1">
              <a:lnSpc>
                <a:spcPct val="100000"/>
              </a:lnSpc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latin typeface="Segoe UI"/>
                <a:cs typeface="Segoe UI"/>
              </a:rPr>
              <a:t>Big Bang Festival</a:t>
            </a:r>
            <a:endParaRPr lang="en-GB" sz="2000" dirty="0">
              <a:solidFill>
                <a:schemeClr val="tx1"/>
              </a:solidFill>
              <a:latin typeface="Dax-Regular" pitchFamily="2" charset="0"/>
              <a:cs typeface="Segoe UI"/>
            </a:endParaRPr>
          </a:p>
          <a:p>
            <a:pPr lvl="1">
              <a:lnSpc>
                <a:spcPct val="100000"/>
              </a:lnSpc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solidFill>
                  <a:schemeClr val="tx1"/>
                </a:solidFill>
                <a:latin typeface="Dax-Regular" pitchFamily="2" charset="0"/>
                <a:cs typeface="Segoe UI"/>
              </a:rPr>
              <a:t>STFC sites (to be determined)</a:t>
            </a:r>
            <a:endParaRPr lang="en-GB" sz="2000" dirty="0">
              <a:solidFill>
                <a:schemeClr val="tx1"/>
              </a:solidFill>
              <a:latin typeface="Dax-Regular" pitchFamily="2" charset="0"/>
            </a:endParaRPr>
          </a:p>
          <a:p>
            <a:pPr lvl="1">
              <a:lnSpc>
                <a:spcPct val="100000"/>
              </a:lnSpc>
              <a:defRPr sz="2000">
                <a:solidFill>
                  <a:srgbClr val="000000"/>
                </a:solidFill>
              </a:defRPr>
            </a:pPr>
            <a:endParaRPr lang="en-GB" sz="2000" dirty="0">
              <a:solidFill>
                <a:schemeClr val="tx1"/>
              </a:solidFill>
              <a:latin typeface="Dax-Regular" pitchFamily="2" charset="0"/>
            </a:endParaRPr>
          </a:p>
          <a:p>
            <a:pPr marL="0" indent="0">
              <a:lnSpc>
                <a:spcPct val="100000"/>
              </a:lnSpc>
              <a:buSzPct val="135000"/>
              <a:buNone/>
              <a:defRPr sz="2000">
                <a:solidFill>
                  <a:srgbClr val="000000"/>
                </a:solidFill>
              </a:defRPr>
            </a:pPr>
            <a:endParaRPr lang="en-GB" sz="2000" dirty="0">
              <a:solidFill>
                <a:schemeClr val="tx1"/>
              </a:solidFill>
              <a:latin typeface="Dax-Regular" pitchFamily="2" charset="0"/>
            </a:endParaRPr>
          </a:p>
          <a:p>
            <a:pPr marL="0" indent="0">
              <a:lnSpc>
                <a:spcPct val="100000"/>
              </a:lnSpc>
              <a:buSzPct val="135000"/>
              <a:buNone/>
              <a:defRPr sz="2000">
                <a:solidFill>
                  <a:srgbClr val="000000"/>
                </a:solidFill>
              </a:defRPr>
            </a:pPr>
            <a:endParaRPr lang="en-GB" sz="2400" dirty="0"/>
          </a:p>
        </p:txBody>
      </p:sp>
      <p:pic>
        <p:nvPicPr>
          <p:cNvPr id="2" name="Picture 1" descr="A space ship flying through a circle with a planet and sun">
            <a:extLst>
              <a:ext uri="{FF2B5EF4-FFF2-40B4-BE49-F238E27FC236}">
                <a16:creationId xmlns:a16="http://schemas.microsoft.com/office/drawing/2014/main" id="{F5090003-5C3B-7806-B2AD-B5595D39D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6" b="3174"/>
          <a:stretch/>
        </p:blipFill>
        <p:spPr>
          <a:xfrm>
            <a:off x="6596743" y="1682501"/>
            <a:ext cx="4536749" cy="45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1559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284B7-B028-4369-A4D3-C9F3D45AA0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46221"/>
          </a:xfrm>
        </p:spPr>
        <p:txBody>
          <a:bodyPr/>
          <a:lstStyle/>
          <a:p>
            <a:r>
              <a:rPr lang="en-GB"/>
              <a:t>Cellular STEM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9990F2-E2EE-4958-BCAA-113E26B2E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439817"/>
            <a:ext cx="10160000" cy="762001"/>
          </a:xfrm>
        </p:spPr>
        <p:txBody>
          <a:bodyPr/>
          <a:lstStyle/>
          <a:p>
            <a:r>
              <a:rPr lang="en-GB" dirty="0">
                <a:solidFill>
                  <a:srgbClr val="2F2552"/>
                </a:solidFill>
              </a:rPr>
              <a:t>2000+1: </a:t>
            </a:r>
            <a:r>
              <a:rPr lang="en-GB" dirty="0">
                <a:solidFill>
                  <a:srgbClr val="2F2552"/>
                </a:solidFill>
                <a:ea typeface="Verdana"/>
              </a:rPr>
              <a:t>A Maths Space Odyssey</a:t>
            </a:r>
            <a:endParaRPr lang="en-GB" dirty="0">
              <a:solidFill>
                <a:srgbClr val="2F2552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46809E2C-8058-EEB4-5A74-DB1F3AA7FFEE}"/>
              </a:ext>
            </a:extLst>
          </p:cNvPr>
          <p:cNvSpPr txBox="1">
            <a:spLocks noGrp="1"/>
          </p:cNvSpPr>
          <p:nvPr>
            <p:ph type="body" sz="half" idx="22"/>
          </p:nvPr>
        </p:nvSpPr>
        <p:spPr>
          <a:xfrm>
            <a:off x="588531" y="1436475"/>
            <a:ext cx="5507469" cy="329320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indent="0">
              <a:lnSpc>
                <a:spcPct val="100000"/>
              </a:lnSpc>
              <a:buSzPct val="135000"/>
              <a:buNone/>
              <a:defRPr sz="2000">
                <a:solidFill>
                  <a:srgbClr val="000000"/>
                </a:solidFill>
              </a:defRPr>
            </a:pPr>
            <a:endParaRPr lang="en-GB" sz="2000" dirty="0">
              <a:latin typeface="Dax-Regular"/>
            </a:endParaRPr>
          </a:p>
          <a:p>
            <a:pPr marL="0" indent="0">
              <a:lnSpc>
                <a:spcPct val="100000"/>
              </a:lnSpc>
              <a:buNone/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solidFill>
                  <a:schemeClr val="tx1"/>
                </a:solidFill>
                <a:latin typeface="Segoe UI"/>
                <a:cs typeface="Segoe UI"/>
              </a:rPr>
              <a:t>Embedded in</a:t>
            </a:r>
          </a:p>
          <a:p>
            <a:pPr marL="0" indent="0">
              <a:lnSpc>
                <a:spcPct val="100000"/>
              </a:lnSpc>
              <a:buNone/>
              <a:defRPr sz="2000">
                <a:solidFill>
                  <a:srgbClr val="000000"/>
                </a:solidFill>
              </a:defRPr>
            </a:pPr>
            <a:endParaRPr lang="en-GB" sz="2000" dirty="0">
              <a:solidFill>
                <a:schemeClr val="tx1"/>
              </a:solidFill>
              <a:latin typeface="Segoe UI"/>
              <a:cs typeface="Segoe UI"/>
            </a:endParaRPr>
          </a:p>
          <a:p>
            <a:pPr>
              <a:lnSpc>
                <a:spcPct val="150000"/>
              </a:lnSpc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solidFill>
                  <a:schemeClr val="tx1"/>
                </a:solidFill>
                <a:latin typeface="Segoe UI"/>
                <a:cs typeface="Segoe UI"/>
              </a:rPr>
              <a:t>Problem solving and communication</a:t>
            </a:r>
          </a:p>
          <a:p>
            <a:pPr>
              <a:lnSpc>
                <a:spcPct val="150000"/>
              </a:lnSpc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solidFill>
                  <a:schemeClr val="tx1"/>
                </a:solidFill>
                <a:latin typeface="Segoe UI"/>
                <a:cs typeface="Segoe UI"/>
              </a:rPr>
              <a:t>Cross year programme activity weeks</a:t>
            </a:r>
          </a:p>
          <a:p>
            <a:pPr>
              <a:lnSpc>
                <a:spcPct val="150000"/>
              </a:lnSpc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solidFill>
                  <a:schemeClr val="tx1"/>
                </a:solidFill>
                <a:latin typeface="Segoe UI"/>
                <a:cs typeface="Segoe UI"/>
              </a:rPr>
              <a:t>Programme seminar series</a:t>
            </a:r>
          </a:p>
          <a:p>
            <a:pPr marL="457200" lvl="1" indent="0">
              <a:lnSpc>
                <a:spcPct val="100000"/>
              </a:lnSpc>
              <a:buNone/>
              <a:defRPr sz="2000">
                <a:solidFill>
                  <a:srgbClr val="000000"/>
                </a:solidFill>
              </a:defRPr>
            </a:pPr>
            <a:endParaRPr lang="en-GB" sz="2000" dirty="0">
              <a:solidFill>
                <a:schemeClr val="tx1"/>
              </a:solidFill>
              <a:latin typeface="Dax-Regular" pitchFamily="2" charset="0"/>
            </a:endParaRPr>
          </a:p>
          <a:p>
            <a:pPr marL="0" indent="0">
              <a:lnSpc>
                <a:spcPct val="100000"/>
              </a:lnSpc>
              <a:buSzPct val="135000"/>
              <a:buNone/>
              <a:defRPr sz="2000">
                <a:solidFill>
                  <a:srgbClr val="000000"/>
                </a:solidFill>
              </a:defRPr>
            </a:pPr>
            <a:endParaRPr lang="en-GB" sz="2000" dirty="0">
              <a:solidFill>
                <a:schemeClr val="tx1"/>
              </a:solidFill>
              <a:latin typeface="Dax-Regular" pitchFamily="2" charset="0"/>
            </a:endParaRPr>
          </a:p>
          <a:p>
            <a:pPr marL="0" indent="0">
              <a:lnSpc>
                <a:spcPct val="100000"/>
              </a:lnSpc>
              <a:buSzPct val="135000"/>
              <a:buNone/>
              <a:defRPr sz="2000">
                <a:solidFill>
                  <a:srgbClr val="000000"/>
                </a:solidFill>
              </a:defRPr>
            </a:pPr>
            <a:endParaRPr lang="en-GB" sz="2400" dirty="0"/>
          </a:p>
        </p:txBody>
      </p:sp>
      <p:pic>
        <p:nvPicPr>
          <p:cNvPr id="2" name="Picture 1" descr="A space ship flying through a circle with a planet and sun">
            <a:extLst>
              <a:ext uri="{FF2B5EF4-FFF2-40B4-BE49-F238E27FC236}">
                <a16:creationId xmlns:a16="http://schemas.microsoft.com/office/drawing/2014/main" id="{F5090003-5C3B-7806-B2AD-B5595D39D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6" b="3174"/>
          <a:stretch/>
        </p:blipFill>
        <p:spPr>
          <a:xfrm>
            <a:off x="6596743" y="1682501"/>
            <a:ext cx="4536749" cy="45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2758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title – alternative bullet points  on indigo templa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594359">
              <a:defRPr sz="2209"/>
            </a:pPr>
            <a:r>
              <a:rPr lang="en-GB" sz="3600" dirty="0">
                <a:solidFill>
                  <a:srgbClr val="2E2452"/>
                </a:solidFill>
                <a:latin typeface="Dax-Bold" pitchFamily="2" charset="0"/>
              </a:rPr>
              <a:t>Summary</a:t>
            </a:r>
            <a:endParaRPr sz="3600" dirty="0">
              <a:solidFill>
                <a:srgbClr val="2E2452"/>
              </a:solidFill>
              <a:latin typeface="Dax-Bold" pitchFamily="2" charset="0"/>
            </a:endParaRPr>
          </a:p>
        </p:txBody>
      </p:sp>
      <p:sp>
        <p:nvSpPr>
          <p:cNvPr id="396" name="presentation title here"/>
          <p:cNvSpPr txBox="1">
            <a:spLocks noGrp="1"/>
          </p:cNvSpPr>
          <p:nvPr>
            <p:ph type="body" idx="21"/>
          </p:nvPr>
        </p:nvSpPr>
        <p:spPr>
          <a:xfrm>
            <a:off x="7679198" y="6505458"/>
            <a:ext cx="3944150" cy="24622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Cellular STEM</a:t>
            </a:r>
            <a:endParaRPr lang="nn-NO"/>
          </a:p>
        </p:txBody>
      </p:sp>
      <p:sp>
        <p:nvSpPr>
          <p:cNvPr id="397" name="TextBox 6"/>
          <p:cNvSpPr txBox="1">
            <a:spLocks noGrp="1"/>
          </p:cNvSpPr>
          <p:nvPr>
            <p:ph type="body" idx="22"/>
          </p:nvPr>
        </p:nvSpPr>
        <p:spPr>
          <a:xfrm>
            <a:off x="588531" y="1436475"/>
            <a:ext cx="10736879" cy="421653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365760" indent="-365760">
              <a:lnSpc>
                <a:spcPct val="100000"/>
              </a:lnSpc>
              <a:buSzPct val="135000"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latin typeface="Dax-Regular" pitchFamily="2" charset="0"/>
              </a:rPr>
              <a:t>Maths on the Move project helped </a:t>
            </a:r>
          </a:p>
          <a:p>
            <a:pPr marL="851535" lvl="1" indent="-365760">
              <a:lnSpc>
                <a:spcPct val="150000"/>
              </a:lnSpc>
              <a:buSzPct val="135000"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latin typeface="Dax-Regular" pitchFamily="2" charset="0"/>
              </a:rPr>
              <a:t>Rebuild learning communities by combining off-campus experiences with digital provision</a:t>
            </a:r>
          </a:p>
          <a:p>
            <a:pPr marL="851535" lvl="1" indent="-365760">
              <a:lnSpc>
                <a:spcPct val="150000"/>
              </a:lnSpc>
              <a:buSzPct val="135000"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latin typeface="Dax-Regular" pitchFamily="2" charset="0"/>
              </a:rPr>
              <a:t>Enrich the learning experience, particularly for locked-down students</a:t>
            </a:r>
          </a:p>
          <a:p>
            <a:pPr marL="485775" lvl="1" indent="0">
              <a:lnSpc>
                <a:spcPct val="100000"/>
              </a:lnSpc>
              <a:buSzPct val="135000"/>
              <a:buNone/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latin typeface="Dax-Regular" pitchFamily="2" charset="0"/>
              </a:rPr>
              <a:t> </a:t>
            </a:r>
          </a:p>
          <a:p>
            <a:pPr marL="365760" indent="-365760">
              <a:lnSpc>
                <a:spcPct val="100000"/>
              </a:lnSpc>
              <a:buSzPct val="135000"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latin typeface="Dax-Regular" pitchFamily="2" charset="0"/>
              </a:rPr>
              <a:t>A small investment allows for high-quality internet-connected field trips</a:t>
            </a:r>
          </a:p>
          <a:p>
            <a:pPr marL="851535" lvl="1" indent="-365760">
              <a:lnSpc>
                <a:spcPct val="150000"/>
              </a:lnSpc>
              <a:buSzPct val="135000"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latin typeface="Dax-Regular" pitchFamily="2" charset="0"/>
              </a:rPr>
              <a:t>Don’t assume students have a sufficient internet connection</a:t>
            </a:r>
          </a:p>
          <a:p>
            <a:pPr marL="851535" lvl="1" indent="-365760">
              <a:lnSpc>
                <a:spcPct val="150000"/>
              </a:lnSpc>
              <a:buSzPct val="135000"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latin typeface="Dax-Regular" pitchFamily="2" charset="0"/>
              </a:rPr>
              <a:t>Quality and accessibility of off-campus activities increases with the tech</a:t>
            </a:r>
          </a:p>
          <a:p>
            <a:pPr marL="0" indent="0">
              <a:lnSpc>
                <a:spcPct val="100000"/>
              </a:lnSpc>
              <a:buSzPct val="135000"/>
              <a:buNone/>
              <a:defRPr sz="2000">
                <a:solidFill>
                  <a:srgbClr val="000000"/>
                </a:solidFill>
              </a:defRPr>
            </a:pPr>
            <a:endParaRPr lang="en-GB" sz="2000" dirty="0">
              <a:latin typeface="Dax-Regular" pitchFamily="2" charset="0"/>
            </a:endParaRPr>
          </a:p>
          <a:p>
            <a:pPr marL="365760" indent="-365760">
              <a:lnSpc>
                <a:spcPct val="100000"/>
              </a:lnSpc>
              <a:buSzPct val="135000"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latin typeface="Dax-Regular" pitchFamily="2" charset="0"/>
              </a:rPr>
              <a:t>Gen-Z attitude to tech:</a:t>
            </a:r>
          </a:p>
          <a:p>
            <a:pPr marL="851535" lvl="1" indent="-365760">
              <a:lnSpc>
                <a:spcPct val="150000"/>
              </a:lnSpc>
              <a:buSzPct val="135000"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rPr lang="en-GB" sz="2000" dirty="0">
                <a:latin typeface="Dax-Regular" pitchFamily="2" charset="0"/>
              </a:rPr>
              <a:t>We should model how to use tech off-campus to continue education</a:t>
            </a:r>
          </a:p>
          <a:p>
            <a:pPr marL="0" indent="0">
              <a:lnSpc>
                <a:spcPct val="100000"/>
              </a:lnSpc>
              <a:buSzPct val="135000"/>
              <a:buNone/>
              <a:defRPr sz="2000">
                <a:solidFill>
                  <a:srgbClr val="000000"/>
                </a:solidFill>
              </a:defRPr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1603477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divider page title  goes here"/>
          <p:cNvSpPr txBox="1">
            <a:spLocks noGrp="1"/>
          </p:cNvSpPr>
          <p:nvPr>
            <p:ph type="title"/>
          </p:nvPr>
        </p:nvSpPr>
        <p:spPr>
          <a:xfrm>
            <a:off x="698500" y="439817"/>
            <a:ext cx="4038032" cy="13255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4000"/>
              <a:t>Questions?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8500" y="2405663"/>
            <a:ext cx="11493500" cy="2888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</a:rPr>
              <a:t>Dr Alison Megeney 		</a:t>
            </a:r>
            <a:r>
              <a:rPr lang="en-GB" sz="20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a.megeney@mdx.ac.uk</a:t>
            </a:r>
            <a:r>
              <a:rPr lang="en-GB" sz="2000">
                <a:solidFill>
                  <a:schemeClr val="bg1"/>
                </a:solidFill>
              </a:rPr>
              <a:t> 			@DrAliMegs</a:t>
            </a:r>
            <a:endParaRPr 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</a:rPr>
              <a:t>Dr Nick Sharples 		</a:t>
            </a:r>
            <a:r>
              <a:rPr lang="en-GB" sz="20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n.sharples@mdx.ac.uk</a:t>
            </a:r>
            <a:r>
              <a:rPr lang="en-GB" sz="2000">
                <a:solidFill>
                  <a:schemeClr val="bg1"/>
                </a:solidFill>
              </a:rPr>
              <a:t> 			@nick_sharples</a:t>
            </a:r>
            <a:endParaRPr 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</a:rPr>
              <a:t>Dr Brendan Masterson		</a:t>
            </a:r>
            <a:r>
              <a:rPr lang="en-GB" sz="200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b.masterson@mdx.ac.uk</a:t>
            </a:r>
            <a:r>
              <a:rPr lang="en-GB" sz="2000">
                <a:solidFill>
                  <a:schemeClr val="bg1"/>
                </a:solidFill>
              </a:rPr>
              <a:t>		@BrendanMasters4</a:t>
            </a:r>
            <a:endParaRPr 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</a:rPr>
              <a:t>Dr Matthew Jones 		</a:t>
            </a:r>
            <a:r>
              <a:rPr lang="en-GB" sz="200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matthew.m.jones@ucl.ac.uk</a:t>
            </a:r>
            <a:r>
              <a:rPr lang="en-GB" sz="2000">
                <a:solidFill>
                  <a:schemeClr val="bg1"/>
                </a:solidFill>
              </a:rPr>
              <a:t> 		@doc_jones1</a:t>
            </a:r>
          </a:p>
          <a:p>
            <a:pPr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</a:rPr>
              <a:t>Dr Snezana Lawrence 		</a:t>
            </a:r>
            <a:r>
              <a:rPr lang="en-GB" sz="2000">
                <a:solidFill>
                  <a:schemeClr val="bg1"/>
                </a:solidFill>
                <a:latin typeface="Segoe UI"/>
                <a:cs typeface="Segoe U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s.lawrence@mdx.ac.uk</a:t>
            </a:r>
            <a:r>
              <a:rPr lang="en-GB" sz="2000">
                <a:solidFill>
                  <a:schemeClr val="bg1"/>
                </a:solidFill>
              </a:rPr>
              <a:t> 			@snezanalawrence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9C368B5-FFA5-D6D2-8C50-BBB73F07AB9B}"/>
              </a:ext>
            </a:extLst>
          </p:cNvPr>
          <p:cNvSpPr txBox="1">
            <a:spLocks/>
          </p:cNvSpPr>
          <p:nvPr/>
        </p:nvSpPr>
        <p:spPr>
          <a:xfrm>
            <a:off x="698500" y="1848070"/>
            <a:ext cx="375414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71450" marR="0" indent="-17145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57225" marR="0" indent="-200025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54430" marR="0" indent="-24003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38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955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527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099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671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24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buNone/>
            </a:pPr>
            <a:r>
              <a:rPr lang="en-GB" sz="2400">
                <a:solidFill>
                  <a:schemeClr val="bg1"/>
                </a:solidFill>
              </a:rPr>
              <a:t>MESH Research Group</a:t>
            </a:r>
          </a:p>
        </p:txBody>
      </p:sp>
    </p:spTree>
    <p:extLst>
      <p:ext uri="{BB962C8B-B14F-4D97-AF65-F5344CB8AC3E}">
        <p14:creationId xmlns:p14="http://schemas.microsoft.com/office/powerpoint/2010/main" val="32186491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Pad picture">
            <a:extLst>
              <a:ext uri="{FF2B5EF4-FFF2-40B4-BE49-F238E27FC236}">
                <a16:creationId xmlns:a16="http://schemas.microsoft.com/office/drawing/2014/main" id="{A8C28F35-DAA9-434C-AE2A-CB2F9512DB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131" y="260939"/>
            <a:ext cx="1753217" cy="2629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382" y="310940"/>
            <a:ext cx="10160000" cy="76200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2E2452"/>
                </a:solidFill>
                <a:latin typeface="Arial Black" panose="020B0A04020102020204" pitchFamily="34" charset="0"/>
              </a:rPr>
              <a:t>Pandemic CHANGES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46221"/>
          </a:xfrm>
        </p:spPr>
        <p:txBody>
          <a:bodyPr/>
          <a:lstStyle/>
          <a:p>
            <a:r>
              <a:rPr lang="en-GB"/>
              <a:t>Cellular STEM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D911EA-6790-4364-BD79-BDC19D41D338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204514" y="1175083"/>
            <a:ext cx="5299364" cy="33333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Accelerated tech adoption in our delivery: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eBooks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Computers/iPads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resources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Recorded lectures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Authentic assessment using the digital tools and datasets of industry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9C6E75-B4CA-421A-8D42-DE1602D989AE}"/>
                  </a:ext>
                </a:extLst>
              </p:cNvPr>
              <p:cNvSpPr txBox="1"/>
              <p:nvPr/>
            </p:nvSpPr>
            <p:spPr>
              <a:xfrm>
                <a:off x="551482" y="4741393"/>
                <a:ext cx="8755118" cy="3258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noAutofit/>
              </a:bodyPr>
              <a:lstStyle/>
              <a:p>
                <a:r>
                  <a:rPr lang="en-GB" sz="2100" dirty="0"/>
                  <a:t>Feb 2021 – survey: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1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2100" dirty="0"/>
                  <a:t> of SAT staff using digital polls/whiteboards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9C6E75-B4CA-421A-8D42-DE1602D98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82" y="4741393"/>
                <a:ext cx="8755118" cy="325820"/>
              </a:xfrm>
              <a:prstGeom prst="rect">
                <a:avLst/>
              </a:prstGeom>
              <a:blipFill>
                <a:blip r:embed="rId8"/>
                <a:stretch>
                  <a:fillRect l="-1879" t="-9434" b="-6792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RStudioiPad">
            <a:hlinkClick r:id="" action="ppaction://media"/>
            <a:extLst>
              <a:ext uri="{FF2B5EF4-FFF2-40B4-BE49-F238E27FC236}">
                <a16:creationId xmlns:a16="http://schemas.microsoft.com/office/drawing/2014/main" id="{DC10B91F-AA27-4DDC-97A5-8A6ACB6A2B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9827" end="104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17787" y="1415780"/>
            <a:ext cx="3288813" cy="2466610"/>
          </a:xfrm>
          <a:prstGeom prst="rect">
            <a:avLst/>
          </a:prstGeom>
        </p:spPr>
      </p:pic>
      <p:pic>
        <p:nvPicPr>
          <p:cNvPr id="8" name="iPad frame">
            <a:extLst>
              <a:ext uri="{FF2B5EF4-FFF2-40B4-BE49-F238E27FC236}">
                <a16:creationId xmlns:a16="http://schemas.microsoft.com/office/drawing/2014/main" id="{8F4A6B1A-F0F0-43F5-9574-B66E662564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4863" y="596558"/>
            <a:ext cx="2886432" cy="4105054"/>
          </a:xfrm>
          <a:prstGeom prst="rect">
            <a:avLst/>
          </a:prstGeom>
        </p:spPr>
      </p:pic>
      <p:pic>
        <p:nvPicPr>
          <p:cNvPr id="10" name="eBooks picture">
            <a:extLst>
              <a:ext uri="{FF2B5EF4-FFF2-40B4-BE49-F238E27FC236}">
                <a16:creationId xmlns:a16="http://schemas.microsoft.com/office/drawing/2014/main" id="{A08E7195-C242-4B22-8DDF-08ECD3C278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011" y="2460274"/>
            <a:ext cx="12192000" cy="4418934"/>
          </a:xfrm>
          <a:prstGeom prst="rect">
            <a:avLst/>
          </a:prstGeom>
        </p:spPr>
      </p:pic>
      <p:pic>
        <p:nvPicPr>
          <p:cNvPr id="15" name="SimpleApproximationSmall">
            <a:hlinkClick r:id="" action="ppaction://media"/>
            <a:extLst>
              <a:ext uri="{FF2B5EF4-FFF2-40B4-BE49-F238E27FC236}">
                <a16:creationId xmlns:a16="http://schemas.microsoft.com/office/drawing/2014/main" id="{22431CA6-5CDE-4AB2-B783-9173FD4776D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36882" y="1971354"/>
            <a:ext cx="8755118" cy="492475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48586B8-EBE7-4429-883C-26D0C41D45DF}"/>
              </a:ext>
            </a:extLst>
          </p:cNvPr>
          <p:cNvGrpSpPr/>
          <p:nvPr/>
        </p:nvGrpSpPr>
        <p:grpSpPr>
          <a:xfrm>
            <a:off x="9858329" y="4166885"/>
            <a:ext cx="1765019" cy="711481"/>
            <a:chOff x="9858329" y="4166885"/>
            <a:chExt cx="1765019" cy="711481"/>
          </a:xfrm>
        </p:grpSpPr>
        <p:pic>
          <p:nvPicPr>
            <p:cNvPr id="17" name="Graphic 16" descr="User">
              <a:extLst>
                <a:ext uri="{FF2B5EF4-FFF2-40B4-BE49-F238E27FC236}">
                  <a16:creationId xmlns:a16="http://schemas.microsoft.com/office/drawing/2014/main" id="{12AB4748-8669-46FB-AFB7-9AED8B17E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858329" y="4166885"/>
              <a:ext cx="711481" cy="711481"/>
            </a:xfrm>
            <a:prstGeom prst="rect">
              <a:avLst/>
            </a:prstGeom>
          </p:spPr>
        </p:pic>
        <p:pic>
          <p:nvPicPr>
            <p:cNvPr id="18" name="Graphic 17" descr="User">
              <a:extLst>
                <a:ext uri="{FF2B5EF4-FFF2-40B4-BE49-F238E27FC236}">
                  <a16:creationId xmlns:a16="http://schemas.microsoft.com/office/drawing/2014/main" id="{FFD35460-87D2-49CC-B930-3BA5FDFBD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385098" y="4166885"/>
              <a:ext cx="711481" cy="711481"/>
            </a:xfrm>
            <a:prstGeom prst="rect">
              <a:avLst/>
            </a:prstGeom>
          </p:spPr>
        </p:pic>
        <p:pic>
          <p:nvPicPr>
            <p:cNvPr id="19" name="Graphic 18" descr="User">
              <a:extLst>
                <a:ext uri="{FF2B5EF4-FFF2-40B4-BE49-F238E27FC236}">
                  <a16:creationId xmlns:a16="http://schemas.microsoft.com/office/drawing/2014/main" id="{ED197BC4-7BB2-48B3-8986-6569A5B9E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911867" y="4166885"/>
              <a:ext cx="711481" cy="71148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6666E3-C38D-48B5-9731-807313A46FF7}"/>
              </a:ext>
            </a:extLst>
          </p:cNvPr>
          <p:cNvGrpSpPr/>
          <p:nvPr/>
        </p:nvGrpSpPr>
        <p:grpSpPr>
          <a:xfrm>
            <a:off x="6305550" y="1072941"/>
            <a:ext cx="4506889" cy="6303542"/>
            <a:chOff x="6305550" y="1072941"/>
            <a:chExt cx="4506889" cy="63035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2BB7B2-EC7D-480A-9A05-59F9AD13F462}"/>
                </a:ext>
              </a:extLst>
            </p:cNvPr>
            <p:cNvSpPr/>
            <p:nvPr/>
          </p:nvSpPr>
          <p:spPr>
            <a:xfrm>
              <a:off x="6305550" y="1072941"/>
              <a:ext cx="4506889" cy="56787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623732-6D45-4813-8A16-9702AB655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9" t="8085" r="10056"/>
            <a:stretch/>
          </p:blipFill>
          <p:spPr>
            <a:xfrm>
              <a:off x="6515100" y="1072941"/>
              <a:ext cx="4219576" cy="6303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5112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12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hidden="1">
            <a:extLst>
              <a:ext uri="{FF2B5EF4-FFF2-40B4-BE49-F238E27FC236}">
                <a16:creationId xmlns:a16="http://schemas.microsoft.com/office/drawing/2014/main" id="{290340C6-A534-4123-B495-33F0CD3BC7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 hidden="1">
            <a:extLst>
              <a:ext uri="{FF2B5EF4-FFF2-40B4-BE49-F238E27FC236}">
                <a16:creationId xmlns:a16="http://schemas.microsoft.com/office/drawing/2014/main" id="{D99719C6-9A7F-479C-A5EF-E244AE537739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6549AE-E2E8-4AB4-A963-411DBCBA8EB1}"/>
              </a:ext>
            </a:extLst>
          </p:cNvPr>
          <p:cNvGrpSpPr/>
          <p:nvPr/>
        </p:nvGrpSpPr>
        <p:grpSpPr>
          <a:xfrm>
            <a:off x="2697126" y="2575313"/>
            <a:ext cx="9494874" cy="4319437"/>
            <a:chOff x="0" y="563848"/>
            <a:chExt cx="12192000" cy="57303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6FA3FB-2663-47EC-91A2-BDC8E1539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3848"/>
              <a:ext cx="12192000" cy="5730304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E247A05-2D13-4CE5-82C3-949A03F8E7BA}"/>
                </a:ext>
              </a:extLst>
            </p:cNvPr>
            <p:cNvSpPr/>
            <p:nvPr/>
          </p:nvSpPr>
          <p:spPr>
            <a:xfrm>
              <a:off x="280138" y="1902555"/>
              <a:ext cx="372140" cy="17012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B3DA10F-CD8A-49BA-95C7-08404D5B8ED2}"/>
                </a:ext>
              </a:extLst>
            </p:cNvPr>
            <p:cNvSpPr/>
            <p:nvPr/>
          </p:nvSpPr>
          <p:spPr>
            <a:xfrm>
              <a:off x="280138" y="2788602"/>
              <a:ext cx="602364" cy="17012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EB972F-8776-49A6-95DE-4522811C003D}"/>
                </a:ext>
              </a:extLst>
            </p:cNvPr>
            <p:cNvSpPr/>
            <p:nvPr/>
          </p:nvSpPr>
          <p:spPr>
            <a:xfrm>
              <a:off x="280138" y="4127309"/>
              <a:ext cx="602364" cy="17012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EB32BED-5DEB-4655-B789-F4E6AB133CBE}"/>
                </a:ext>
              </a:extLst>
            </p:cNvPr>
            <p:cNvSpPr/>
            <p:nvPr/>
          </p:nvSpPr>
          <p:spPr>
            <a:xfrm>
              <a:off x="280138" y="3464839"/>
              <a:ext cx="602364" cy="17012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BFA8EEC8-EA12-4F7D-BDCC-90ED62C7CFC1}"/>
              </a:ext>
            </a:extLst>
          </p:cNvPr>
          <p:cNvSpPr txBox="1">
            <a:spLocks/>
          </p:cNvSpPr>
          <p:nvPr/>
        </p:nvSpPr>
        <p:spPr>
          <a:xfrm>
            <a:off x="310382" y="310940"/>
            <a:ext cx="1016000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0" baseline="0">
                <a:solidFill>
                  <a:srgbClr val="E30A0A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4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all" spc="0" baseline="0">
                <a:solidFill>
                  <a:srgbClr val="FFFFFF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hangingPunct="1"/>
            <a:r>
              <a:rPr lang="en-GB">
                <a:solidFill>
                  <a:srgbClr val="2E2452"/>
                </a:solidFill>
                <a:latin typeface="Arial Black" panose="020B0A04020102020204" pitchFamily="34" charset="0"/>
              </a:rPr>
              <a:t>Pandemic CHANGES</a:t>
            </a:r>
            <a:endParaRPr lang="en-GB" dirty="0">
              <a:solidFill>
                <a:srgbClr val="2E2452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AA942F04-7C53-4E1E-A547-2ED9AF446DBC}"/>
              </a:ext>
            </a:extLst>
          </p:cNvPr>
          <p:cNvSpPr txBox="1">
            <a:spLocks/>
          </p:cNvSpPr>
          <p:nvPr/>
        </p:nvSpPr>
        <p:spPr>
          <a:xfrm>
            <a:off x="204514" y="1175083"/>
            <a:ext cx="5299364" cy="187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171450" marR="0" indent="-17145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57225" marR="0" indent="-200025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54430" marR="0" indent="-24003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38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955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527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099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671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24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Fostered digital communities:</a:t>
            </a:r>
          </a:p>
          <a:p>
            <a:pPr lvl="1" hangingPunct="1"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Collaborative whiteboards</a:t>
            </a:r>
          </a:p>
          <a:p>
            <a:pPr lvl="1" hangingPunct="1"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Threaded discussions</a:t>
            </a:r>
          </a:p>
          <a:p>
            <a:pPr lvl="1" hangingPunct="1"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 calls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62A2FB41-4693-44F0-8229-87E2E274C1CA}"/>
              </a:ext>
            </a:extLst>
          </p:cNvPr>
          <p:cNvSpPr txBox="1">
            <a:spLocks/>
          </p:cNvSpPr>
          <p:nvPr/>
        </p:nvSpPr>
        <p:spPr>
          <a:xfrm>
            <a:off x="6007070" y="1611697"/>
            <a:ext cx="5848232" cy="42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marL="171450" marR="0" indent="-17145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57225" marR="0" indent="-200025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54430" marR="0" indent="-24003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38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955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527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099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671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24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50000"/>
              </a:lnSpc>
              <a:buNone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more inclusive e.g. multi-modal access</a:t>
            </a:r>
          </a:p>
        </p:txBody>
      </p:sp>
    </p:spTree>
    <p:extLst>
      <p:ext uri="{BB962C8B-B14F-4D97-AF65-F5344CB8AC3E}">
        <p14:creationId xmlns:p14="http://schemas.microsoft.com/office/powerpoint/2010/main" val="107064502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A7E7E-2027-41AF-9A17-C0C1F3EEB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F2552"/>
                </a:solidFill>
              </a:rPr>
              <a:t>Return to In-person teaching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1AF03-DAE6-4DFD-A4E7-78B7243D38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46221"/>
          </a:xfrm>
        </p:spPr>
        <p:txBody>
          <a:bodyPr/>
          <a:lstStyle/>
          <a:p>
            <a:r>
              <a:rPr lang="en-GB"/>
              <a:t>Cellular STEM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A73C3-016E-4C72-9776-4FD30E531C17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698500" y="1395802"/>
            <a:ext cx="9934058" cy="214751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rgbClr val="000000"/>
                </a:solidFill>
              </a:rPr>
              <a:t>We wanted to</a:t>
            </a:r>
          </a:p>
          <a:p>
            <a:pPr marL="808038"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</a:rPr>
              <a:t>reinvigorate our off-campus learning experiences and communities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rgbClr val="000000"/>
                </a:solidFill>
              </a:rPr>
              <a:t>but</a:t>
            </a:r>
          </a:p>
          <a:p>
            <a:pPr marL="808038"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</a:rPr>
              <a:t>keep using the polished pedagogic technology.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7E6BB7-F658-4F5F-A48F-8A78F09F85D3}"/>
              </a:ext>
            </a:extLst>
          </p:cNvPr>
          <p:cNvSpPr txBox="1"/>
          <p:nvPr/>
        </p:nvSpPr>
        <p:spPr>
          <a:xfrm>
            <a:off x="1324303" y="3079531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81F97A8-0091-4D5D-8F56-209AEB27DFCA}"/>
              </a:ext>
            </a:extLst>
          </p:cNvPr>
          <p:cNvSpPr txBox="1">
            <a:spLocks/>
          </p:cNvSpPr>
          <p:nvPr/>
        </p:nvSpPr>
        <p:spPr>
          <a:xfrm>
            <a:off x="698500" y="4163963"/>
            <a:ext cx="9934058" cy="1039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171450" marR="0" indent="-17145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57225" marR="0" indent="-200025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54430" marR="0" indent="-24003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38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955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527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099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671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24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50000"/>
              </a:lnSpc>
              <a:buFont typeface="Arial"/>
              <a:buNone/>
            </a:pPr>
            <a:r>
              <a:rPr lang="en-GB" sz="2400" dirty="0">
                <a:solidFill>
                  <a:srgbClr val="000000"/>
                </a:solidFill>
              </a:rPr>
              <a:t>We already loan iPads to students and design sessions around them.</a:t>
            </a:r>
          </a:p>
          <a:p>
            <a:pPr marL="0" indent="0" hangingPunct="1">
              <a:lnSpc>
                <a:spcPct val="150000"/>
              </a:lnSpc>
              <a:buFont typeface="Arial"/>
              <a:buNone/>
            </a:pPr>
            <a:r>
              <a:rPr lang="en-GB" sz="2400" dirty="0">
                <a:solidFill>
                  <a:srgbClr val="000000"/>
                </a:solidFill>
              </a:rPr>
              <a:t>The issue is internet connectivity off-campus.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247E7A3-68A9-4994-ABDA-B5C60EC95932}"/>
              </a:ext>
            </a:extLst>
          </p:cNvPr>
          <p:cNvGrpSpPr/>
          <p:nvPr/>
        </p:nvGrpSpPr>
        <p:grpSpPr>
          <a:xfrm>
            <a:off x="7348918" y="5088583"/>
            <a:ext cx="1287210" cy="970084"/>
            <a:chOff x="7084248" y="5077951"/>
            <a:chExt cx="1287210" cy="970084"/>
          </a:xfrm>
        </p:grpSpPr>
        <p:pic>
          <p:nvPicPr>
            <p:cNvPr id="20" name="Graphic 19" descr="Wi Fi">
              <a:extLst>
                <a:ext uri="{FF2B5EF4-FFF2-40B4-BE49-F238E27FC236}">
                  <a16:creationId xmlns:a16="http://schemas.microsoft.com/office/drawing/2014/main" id="{14D04356-9ECF-4A05-82DF-69C7C19CF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988706">
              <a:off x="7798356" y="5077951"/>
              <a:ext cx="573102" cy="573102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1C178DF-C847-4A33-BBC0-794D9079527F}"/>
                </a:ext>
              </a:extLst>
            </p:cNvPr>
            <p:cNvGrpSpPr/>
            <p:nvPr/>
          </p:nvGrpSpPr>
          <p:grpSpPr>
            <a:xfrm>
              <a:off x="7084248" y="5133635"/>
              <a:ext cx="1213891" cy="914400"/>
              <a:chOff x="7084248" y="5133635"/>
              <a:chExt cx="1213891" cy="914400"/>
            </a:xfrm>
          </p:grpSpPr>
          <p:pic>
            <p:nvPicPr>
              <p:cNvPr id="14" name="Graphic 13" descr="User">
                <a:extLst>
                  <a:ext uri="{FF2B5EF4-FFF2-40B4-BE49-F238E27FC236}">
                    <a16:creationId xmlns:a16="http://schemas.microsoft.com/office/drawing/2014/main" id="{3B5B836C-86A8-4FF0-9E60-B2C766F21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084248" y="513363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6" name="Graphic 15" descr="Smart Phone">
                <a:extLst>
                  <a:ext uri="{FF2B5EF4-FFF2-40B4-BE49-F238E27FC236}">
                    <a16:creationId xmlns:a16="http://schemas.microsoft.com/office/drawing/2014/main" id="{27632AFF-1CAE-4CDC-A81B-62CC33034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593609" y="5400335"/>
                <a:ext cx="546198" cy="546198"/>
              </a:xfrm>
              <a:prstGeom prst="rect">
                <a:avLst/>
              </a:prstGeom>
            </p:spPr>
          </p:pic>
          <p:pic>
            <p:nvPicPr>
              <p:cNvPr id="23" name="Graphic 22" descr="Question mark">
                <a:extLst>
                  <a:ext uri="{FF2B5EF4-FFF2-40B4-BE49-F238E27FC236}">
                    <a16:creationId xmlns:a16="http://schemas.microsoft.com/office/drawing/2014/main" id="{B50A079E-D4F5-4FA5-B589-3C4D7B688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981474" y="5145533"/>
                <a:ext cx="316665" cy="31666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0515084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EF448-5B6D-47D7-AD9C-FE536C622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2F2552"/>
                </a:solidFill>
              </a:rPr>
              <a:t>Barriers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A8432-53A1-4E87-BC7E-CD5F5EFB0D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46221"/>
          </a:xfrm>
        </p:spPr>
        <p:txBody>
          <a:bodyPr/>
          <a:lstStyle/>
          <a:p>
            <a:r>
              <a:rPr lang="en-GB"/>
              <a:t>Cellular STEM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2E2134B-CECD-455E-B945-39F51B29690C}"/>
              </a:ext>
            </a:extLst>
          </p:cNvPr>
          <p:cNvSpPr txBox="1">
            <a:spLocks/>
          </p:cNvSpPr>
          <p:nvPr/>
        </p:nvSpPr>
        <p:spPr>
          <a:xfrm>
            <a:off x="698500" y="2096934"/>
            <a:ext cx="9528175" cy="258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171450" marR="0" indent="-17145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57225" marR="0" indent="-200025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54430" marR="0" indent="-24003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38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955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527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099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671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24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GB">
                <a:solidFill>
                  <a:schemeClr val="tx1"/>
                </a:solidFill>
              </a:rPr>
              <a:t>Pre-arrival survey: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95F6D3-59C0-4CF2-9512-4B884A0EF25F}"/>
              </a:ext>
            </a:extLst>
          </p:cNvPr>
          <p:cNvGrpSpPr/>
          <p:nvPr/>
        </p:nvGrpSpPr>
        <p:grpSpPr>
          <a:xfrm>
            <a:off x="3671185" y="36413"/>
            <a:ext cx="8459734" cy="3109913"/>
            <a:chOff x="3163614" y="2355466"/>
            <a:chExt cx="8459734" cy="31099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3D01D2-EF99-4FB8-83A6-9D2C4F75B97A}"/>
                </a:ext>
              </a:extLst>
            </p:cNvPr>
            <p:cNvSpPr/>
            <p:nvPr/>
          </p:nvSpPr>
          <p:spPr>
            <a:xfrm>
              <a:off x="3163614" y="2355466"/>
              <a:ext cx="8459734" cy="3109913"/>
            </a:xfrm>
            <a:prstGeom prst="roundRect">
              <a:avLst/>
            </a:prstGeom>
            <a:solidFill>
              <a:srgbClr val="FFFFFF"/>
            </a:solidFill>
            <a:ln w="12700" cap="flat">
              <a:solidFill>
                <a:srgbClr val="E9521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216DD5-1233-4237-9C56-A30439384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86" t="39871" r="1645" b="26881"/>
            <a:stretch/>
          </p:blipFill>
          <p:spPr>
            <a:xfrm>
              <a:off x="3512714" y="2914776"/>
              <a:ext cx="3944151" cy="2280156"/>
            </a:xfrm>
            <a:prstGeom prst="rect">
              <a:avLst/>
            </a:prstGeom>
          </p:spPr>
        </p:pic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C179257D-1254-4F0B-96C5-B5DF0AC2F3CB}"/>
                </a:ext>
              </a:extLst>
            </p:cNvPr>
            <p:cNvSpPr txBox="1">
              <a:spLocks/>
            </p:cNvSpPr>
            <p:nvPr/>
          </p:nvSpPr>
          <p:spPr>
            <a:xfrm>
              <a:off x="3512714" y="2699997"/>
              <a:ext cx="1146064" cy="2585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marR="0" indent="-17145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657225" marR="0" indent="-200025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154430" marR="0" indent="-24003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16383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0955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5527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0099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4671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9243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 hangingPunct="1">
                <a:buFont typeface="Arial"/>
                <a:buNone/>
              </a:pPr>
              <a:r>
                <a:rPr lang="en-GB">
                  <a:solidFill>
                    <a:schemeClr val="tx1"/>
                  </a:solidFill>
                </a:rPr>
                <a:t>2020-21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FD335D-9F3C-499E-A008-1F5CDB8B2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1" t="35908" r="4487" b="31495"/>
            <a:stretch/>
          </p:blipFill>
          <p:spPr>
            <a:xfrm>
              <a:off x="7929621" y="2963371"/>
              <a:ext cx="3394844" cy="2235561"/>
            </a:xfrm>
            <a:prstGeom prst="rect">
              <a:avLst/>
            </a:prstGeom>
          </p:spPr>
        </p:pic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3D515A30-5778-4D7B-A4C2-9732B68DD5D6}"/>
                </a:ext>
              </a:extLst>
            </p:cNvPr>
            <p:cNvSpPr txBox="1">
              <a:spLocks/>
            </p:cNvSpPr>
            <p:nvPr/>
          </p:nvSpPr>
          <p:spPr>
            <a:xfrm>
              <a:off x="7929621" y="2699997"/>
              <a:ext cx="1146064" cy="2585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marR="0" indent="-17145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657225" marR="0" indent="-200025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154430" marR="0" indent="-24003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16383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0955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5527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0099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4671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9243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 hangingPunct="1">
                <a:buFont typeface="Arial"/>
                <a:buNone/>
              </a:pPr>
              <a:r>
                <a:rPr lang="en-GB">
                  <a:solidFill>
                    <a:schemeClr val="tx1"/>
                  </a:solidFill>
                </a:rPr>
                <a:t>2021-22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A67D27-E519-411C-BA43-C0A25183C0FC}"/>
              </a:ext>
            </a:extLst>
          </p:cNvPr>
          <p:cNvGrpSpPr/>
          <p:nvPr/>
        </p:nvGrpSpPr>
        <p:grpSpPr>
          <a:xfrm>
            <a:off x="2714743" y="3429000"/>
            <a:ext cx="9416176" cy="2963472"/>
            <a:chOff x="2207172" y="3541986"/>
            <a:chExt cx="9416176" cy="296347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8AF3A05-60A7-49F1-8CC9-79E974B2A18D}"/>
                </a:ext>
              </a:extLst>
            </p:cNvPr>
            <p:cNvSpPr/>
            <p:nvPr/>
          </p:nvSpPr>
          <p:spPr>
            <a:xfrm>
              <a:off x="2207172" y="3541986"/>
              <a:ext cx="9416176" cy="2963472"/>
            </a:xfrm>
            <a:prstGeom prst="roundRect">
              <a:avLst/>
            </a:prstGeom>
            <a:solidFill>
              <a:srgbClr val="FFFFFF"/>
            </a:solidFill>
            <a:ln w="12700" cap="flat">
              <a:solidFill>
                <a:srgbClr val="E9521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5520ECD-9780-456E-84E8-DA96B2C4B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" t="76077" r="43422"/>
            <a:stretch/>
          </p:blipFill>
          <p:spPr>
            <a:xfrm>
              <a:off x="2426382" y="4256943"/>
              <a:ext cx="4529959" cy="16406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5403A25-D79D-4BA1-A9EE-A5EC843F0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7" t="70514" r="44326"/>
            <a:stretch/>
          </p:blipFill>
          <p:spPr>
            <a:xfrm>
              <a:off x="7048691" y="4201532"/>
              <a:ext cx="4319752" cy="2022145"/>
            </a:xfrm>
            <a:prstGeom prst="rect">
              <a:avLst/>
            </a:prstGeom>
          </p:spPr>
        </p:pic>
        <p:sp>
          <p:nvSpPr>
            <p:cNvPr id="20" name="Text Placeholder 3">
              <a:extLst>
                <a:ext uri="{FF2B5EF4-FFF2-40B4-BE49-F238E27FC236}">
                  <a16:creationId xmlns:a16="http://schemas.microsoft.com/office/drawing/2014/main" id="{E4B74640-8960-4E6A-8449-C640D88AE10C}"/>
                </a:ext>
              </a:extLst>
            </p:cNvPr>
            <p:cNvSpPr txBox="1">
              <a:spLocks/>
            </p:cNvSpPr>
            <p:nvPr/>
          </p:nvSpPr>
          <p:spPr>
            <a:xfrm>
              <a:off x="2532048" y="3916175"/>
              <a:ext cx="1146064" cy="2585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marR="0" indent="-17145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657225" marR="0" indent="-200025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154430" marR="0" indent="-24003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16383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0955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5527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0099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4671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9243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 hangingPunct="1">
                <a:buFont typeface="Arial"/>
                <a:buNone/>
              </a:pPr>
              <a:r>
                <a:rPr lang="en-GB">
                  <a:solidFill>
                    <a:schemeClr val="tx1"/>
                  </a:solidFill>
                </a:rPr>
                <a:t>2020-21</a:t>
              </a:r>
            </a:p>
          </p:txBody>
        </p:sp>
        <p:sp>
          <p:nvSpPr>
            <p:cNvPr id="21" name="Text Placeholder 3">
              <a:extLst>
                <a:ext uri="{FF2B5EF4-FFF2-40B4-BE49-F238E27FC236}">
                  <a16:creationId xmlns:a16="http://schemas.microsoft.com/office/drawing/2014/main" id="{C4808565-B1FB-4CC2-9F6D-8B9760351EB4}"/>
                </a:ext>
              </a:extLst>
            </p:cNvPr>
            <p:cNvSpPr txBox="1">
              <a:spLocks/>
            </p:cNvSpPr>
            <p:nvPr/>
          </p:nvSpPr>
          <p:spPr>
            <a:xfrm>
              <a:off x="7130188" y="3916175"/>
              <a:ext cx="1146064" cy="2585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marR="0" indent="-17145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657225" marR="0" indent="-200025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154430" marR="0" indent="-24003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16383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0955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5527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0099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4671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924300" marR="0" indent="-266700" algn="l" defTabSz="914400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100" b="0" i="0" u="none" strike="noStrike" cap="none" spc="0" baseline="0">
                  <a:solidFill>
                    <a:srgbClr val="FFFFFF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 hangingPunct="1">
                <a:buFont typeface="Arial"/>
                <a:buNone/>
              </a:pPr>
              <a:r>
                <a:rPr lang="en-GB">
                  <a:solidFill>
                    <a:schemeClr val="tx1"/>
                  </a:solidFill>
                </a:rPr>
                <a:t>2021-22</a:t>
              </a:r>
            </a:p>
          </p:txBody>
        </p:sp>
      </p:grp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E344410-B687-4DF0-B55F-B2D6901642DD}"/>
              </a:ext>
            </a:extLst>
          </p:cNvPr>
          <p:cNvSpPr txBox="1">
            <a:spLocks/>
          </p:cNvSpPr>
          <p:nvPr/>
        </p:nvSpPr>
        <p:spPr>
          <a:xfrm>
            <a:off x="698500" y="2780612"/>
            <a:ext cx="9528175" cy="258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171450" marR="0" indent="-17145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57225" marR="0" indent="-200025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54430" marR="0" indent="-24003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38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955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527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099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671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24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GB">
                <a:solidFill>
                  <a:schemeClr val="tx1"/>
                </a:solidFill>
              </a:rPr>
              <a:t>Cellular STEM survey: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7093C-25CC-4746-BC1E-932A1B748747}"/>
              </a:ext>
            </a:extLst>
          </p:cNvPr>
          <p:cNvGrpSpPr/>
          <p:nvPr/>
        </p:nvGrpSpPr>
        <p:grpSpPr>
          <a:xfrm>
            <a:off x="2460403" y="3229354"/>
            <a:ext cx="6149662" cy="1093505"/>
            <a:chOff x="2177347" y="3295564"/>
            <a:chExt cx="6149662" cy="1093505"/>
          </a:xfrm>
        </p:grpSpPr>
        <p:pic>
          <p:nvPicPr>
            <p:cNvPr id="26" name="Graphic 25" descr="User">
              <a:extLst>
                <a:ext uri="{FF2B5EF4-FFF2-40B4-BE49-F238E27FC236}">
                  <a16:creationId xmlns:a16="http://schemas.microsoft.com/office/drawing/2014/main" id="{1774A15B-8818-46F8-8FCE-B23639D95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79515" y="3295565"/>
              <a:ext cx="711481" cy="711481"/>
            </a:xfrm>
            <a:prstGeom prst="rect">
              <a:avLst/>
            </a:prstGeom>
          </p:spPr>
        </p:pic>
        <p:pic>
          <p:nvPicPr>
            <p:cNvPr id="27" name="Graphic 26" descr="User">
              <a:extLst>
                <a:ext uri="{FF2B5EF4-FFF2-40B4-BE49-F238E27FC236}">
                  <a16:creationId xmlns:a16="http://schemas.microsoft.com/office/drawing/2014/main" id="{A31689E0-59CB-46EB-83D2-C4DA1A27B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13571" y="3295565"/>
              <a:ext cx="711481" cy="711481"/>
            </a:xfrm>
            <a:prstGeom prst="rect">
              <a:avLst/>
            </a:prstGeom>
          </p:spPr>
        </p:pic>
        <p:pic>
          <p:nvPicPr>
            <p:cNvPr id="28" name="Graphic 27" descr="User">
              <a:extLst>
                <a:ext uri="{FF2B5EF4-FFF2-40B4-BE49-F238E27FC236}">
                  <a16:creationId xmlns:a16="http://schemas.microsoft.com/office/drawing/2014/main" id="{28F01803-D9D7-4485-BAEB-27BBF4525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871931" y="3295564"/>
              <a:ext cx="711481" cy="711481"/>
            </a:xfrm>
            <a:prstGeom prst="rect">
              <a:avLst/>
            </a:prstGeom>
          </p:spPr>
        </p:pic>
        <p:pic>
          <p:nvPicPr>
            <p:cNvPr id="29" name="Graphic 28" descr="User">
              <a:extLst>
                <a:ext uri="{FF2B5EF4-FFF2-40B4-BE49-F238E27FC236}">
                  <a16:creationId xmlns:a16="http://schemas.microsoft.com/office/drawing/2014/main" id="{2EEEF8F9-5068-4259-B886-A666F32FC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45459" y="3295565"/>
              <a:ext cx="711481" cy="711481"/>
            </a:xfrm>
            <a:prstGeom prst="rect">
              <a:avLst/>
            </a:prstGeom>
          </p:spPr>
        </p:pic>
        <p:pic>
          <p:nvPicPr>
            <p:cNvPr id="30" name="Graphic 29" descr="User">
              <a:extLst>
                <a:ext uri="{FF2B5EF4-FFF2-40B4-BE49-F238E27FC236}">
                  <a16:creationId xmlns:a16="http://schemas.microsoft.com/office/drawing/2014/main" id="{B5FD89A0-5715-4014-A410-3647D779A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11403" y="3295565"/>
              <a:ext cx="711481" cy="711481"/>
            </a:xfrm>
            <a:prstGeom prst="rect">
              <a:avLst/>
            </a:prstGeom>
          </p:spPr>
        </p:pic>
        <p:pic>
          <p:nvPicPr>
            <p:cNvPr id="31" name="Graphic 30" descr="User">
              <a:extLst>
                <a:ext uri="{FF2B5EF4-FFF2-40B4-BE49-F238E27FC236}">
                  <a16:creationId xmlns:a16="http://schemas.microsoft.com/office/drawing/2014/main" id="{249E460D-59F2-4D0D-A979-24DBEBFC2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77347" y="3295565"/>
              <a:ext cx="711481" cy="711481"/>
            </a:xfrm>
            <a:prstGeom prst="rect">
              <a:avLst/>
            </a:prstGeom>
          </p:spPr>
        </p:pic>
        <p:pic>
          <p:nvPicPr>
            <p:cNvPr id="32" name="Graphic 31" descr="User">
              <a:extLst>
                <a:ext uri="{FF2B5EF4-FFF2-40B4-BE49-F238E27FC236}">
                  <a16:creationId xmlns:a16="http://schemas.microsoft.com/office/drawing/2014/main" id="{17396F7B-88D4-4FE4-B692-EFE02EA1A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95865" y="3295564"/>
              <a:ext cx="711481" cy="711481"/>
            </a:xfrm>
            <a:prstGeom prst="rect">
              <a:avLst/>
            </a:prstGeom>
          </p:spPr>
        </p:pic>
        <p:pic>
          <p:nvPicPr>
            <p:cNvPr id="33" name="Graphic 32" descr="User">
              <a:extLst>
                <a:ext uri="{FF2B5EF4-FFF2-40B4-BE49-F238E27FC236}">
                  <a16:creationId xmlns:a16="http://schemas.microsoft.com/office/drawing/2014/main" id="{9A8F56B0-D170-494C-9623-18D95E6CD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19799" y="3295564"/>
              <a:ext cx="711481" cy="7114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026238-B849-4D38-A670-379F22489841}"/>
                </a:ext>
              </a:extLst>
            </p:cNvPr>
            <p:cNvSpPr/>
            <p:nvPr/>
          </p:nvSpPr>
          <p:spPr>
            <a:xfrm>
              <a:off x="2432186" y="4045858"/>
              <a:ext cx="277191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tx1"/>
                  </a:solidFill>
                </a:rPr>
                <a:t>“large/unlimited” mobile data</a:t>
              </a:r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645BE1-52ED-489E-849B-CE063824EACD}"/>
                </a:ext>
              </a:extLst>
            </p:cNvPr>
            <p:cNvSpPr/>
            <p:nvPr/>
          </p:nvSpPr>
          <p:spPr>
            <a:xfrm>
              <a:off x="5484564" y="4050515"/>
              <a:ext cx="28424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tx1"/>
                  </a:solidFill>
                </a:rPr>
                <a:t>“small/moderate” mobile data</a:t>
              </a:r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38A74D-8ABB-4C3C-8D6F-943B6DE481E6}"/>
              </a:ext>
            </a:extLst>
          </p:cNvPr>
          <p:cNvGrpSpPr/>
          <p:nvPr/>
        </p:nvGrpSpPr>
        <p:grpSpPr>
          <a:xfrm>
            <a:off x="3018109" y="4679686"/>
            <a:ext cx="5453933" cy="1099163"/>
            <a:chOff x="3018109" y="4679686"/>
            <a:chExt cx="5453933" cy="1099163"/>
          </a:xfrm>
        </p:grpSpPr>
        <p:pic>
          <p:nvPicPr>
            <p:cNvPr id="36" name="Graphic 35" descr="User">
              <a:extLst>
                <a:ext uri="{FF2B5EF4-FFF2-40B4-BE49-F238E27FC236}">
                  <a16:creationId xmlns:a16="http://schemas.microsoft.com/office/drawing/2014/main" id="{D8FBE26D-DFB7-40EA-9B09-2D7A2EC96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05141" y="4679686"/>
              <a:ext cx="711481" cy="711481"/>
            </a:xfrm>
            <a:prstGeom prst="rect">
              <a:avLst/>
            </a:prstGeom>
          </p:spPr>
        </p:pic>
        <p:pic>
          <p:nvPicPr>
            <p:cNvPr id="37" name="Graphic 36" descr="User">
              <a:extLst>
                <a:ext uri="{FF2B5EF4-FFF2-40B4-BE49-F238E27FC236}">
                  <a16:creationId xmlns:a16="http://schemas.microsoft.com/office/drawing/2014/main" id="{362DF94D-C745-46A1-A29B-AD6416398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39197" y="4679686"/>
              <a:ext cx="711481" cy="711481"/>
            </a:xfrm>
            <a:prstGeom prst="rect">
              <a:avLst/>
            </a:prstGeom>
          </p:spPr>
        </p:pic>
        <p:pic>
          <p:nvPicPr>
            <p:cNvPr id="38" name="Graphic 37" descr="User">
              <a:extLst>
                <a:ext uri="{FF2B5EF4-FFF2-40B4-BE49-F238E27FC236}">
                  <a16:creationId xmlns:a16="http://schemas.microsoft.com/office/drawing/2014/main" id="{F2D9FA5F-653B-4935-A5AD-7C96083DF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12693" y="4690001"/>
              <a:ext cx="711481" cy="711481"/>
            </a:xfrm>
            <a:prstGeom prst="rect">
              <a:avLst/>
            </a:prstGeom>
          </p:spPr>
        </p:pic>
        <p:pic>
          <p:nvPicPr>
            <p:cNvPr id="39" name="Graphic 38" descr="User">
              <a:extLst>
                <a:ext uri="{FF2B5EF4-FFF2-40B4-BE49-F238E27FC236}">
                  <a16:creationId xmlns:a16="http://schemas.microsoft.com/office/drawing/2014/main" id="{DCEFEF3F-5FC8-49A4-BF05-2862CC1E5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71085" y="4679686"/>
              <a:ext cx="711481" cy="711481"/>
            </a:xfrm>
            <a:prstGeom prst="rect">
              <a:avLst/>
            </a:prstGeom>
          </p:spPr>
        </p:pic>
        <p:pic>
          <p:nvPicPr>
            <p:cNvPr id="40" name="Graphic 39" descr="User">
              <a:extLst>
                <a:ext uri="{FF2B5EF4-FFF2-40B4-BE49-F238E27FC236}">
                  <a16:creationId xmlns:a16="http://schemas.microsoft.com/office/drawing/2014/main" id="{6A913660-0F35-4BF2-9554-C0138309F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52165" y="4690002"/>
              <a:ext cx="711481" cy="711481"/>
            </a:xfrm>
            <a:prstGeom prst="rect">
              <a:avLst/>
            </a:prstGeom>
          </p:spPr>
        </p:pic>
        <p:pic>
          <p:nvPicPr>
            <p:cNvPr id="41" name="Graphic 40" descr="User">
              <a:extLst>
                <a:ext uri="{FF2B5EF4-FFF2-40B4-BE49-F238E27FC236}">
                  <a16:creationId xmlns:a16="http://schemas.microsoft.com/office/drawing/2014/main" id="{727CC4CA-0BAD-4C2B-9215-9C3B25705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18109" y="4690002"/>
              <a:ext cx="711481" cy="711481"/>
            </a:xfrm>
            <a:prstGeom prst="rect">
              <a:avLst/>
            </a:prstGeom>
          </p:spPr>
        </p:pic>
        <p:pic>
          <p:nvPicPr>
            <p:cNvPr id="42" name="Graphic 41" descr="User">
              <a:extLst>
                <a:ext uri="{FF2B5EF4-FFF2-40B4-BE49-F238E27FC236}">
                  <a16:creationId xmlns:a16="http://schemas.microsoft.com/office/drawing/2014/main" id="{A326CB29-1CA9-4900-9C9E-C57D3F68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36627" y="4690001"/>
              <a:ext cx="711481" cy="711481"/>
            </a:xfrm>
            <a:prstGeom prst="rect">
              <a:avLst/>
            </a:prstGeom>
          </p:spPr>
        </p:pic>
        <p:pic>
          <p:nvPicPr>
            <p:cNvPr id="43" name="Graphic 42" descr="User">
              <a:extLst>
                <a:ext uri="{FF2B5EF4-FFF2-40B4-BE49-F238E27FC236}">
                  <a16:creationId xmlns:a16="http://schemas.microsoft.com/office/drawing/2014/main" id="{A14A9E50-1C49-4D3D-BAF2-72B63F569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60561" y="4690001"/>
              <a:ext cx="711481" cy="711481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8CB013F-A3B2-4541-A8A3-F9F0B4277F4C}"/>
                </a:ext>
              </a:extLst>
            </p:cNvPr>
            <p:cNvSpPr/>
            <p:nvPr/>
          </p:nvSpPr>
          <p:spPr>
            <a:xfrm>
              <a:off x="3272948" y="5440295"/>
              <a:ext cx="11544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tx1"/>
                  </a:solidFill>
                </a:rPr>
                <a:t>5G access</a:t>
              </a:r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917F837-14BA-46D7-8334-BE5C2318CFB4}"/>
                </a:ext>
              </a:extLst>
            </p:cNvPr>
            <p:cNvSpPr/>
            <p:nvPr/>
          </p:nvSpPr>
          <p:spPr>
            <a:xfrm>
              <a:off x="5919046" y="5440295"/>
              <a:ext cx="15872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tx1"/>
                  </a:solidFill>
                </a:rPr>
                <a:t>4G access only</a:t>
              </a:r>
              <a:endParaRPr lang="en-GB"/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7FB5E39-AA2C-44AA-A541-8219848EFA36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001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>
                <a:solidFill>
                  <a:srgbClr val="2E2452"/>
                </a:solidFill>
              </a:rPr>
              <a:t>Background: MDX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7724" y="1703005"/>
            <a:ext cx="3525630" cy="517065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Dax-Medium" pitchFamily="2" charset="0"/>
              </a:rPr>
              <a:t>Index of Multiple Deprivation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presentation title here"/>
          <p:cNvSpPr txBox="1"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4622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Cellular STEM</a:t>
            </a:r>
            <a:endParaRPr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234585"/>
              </p:ext>
            </p:extLst>
          </p:nvPr>
        </p:nvGraphicFramePr>
        <p:xfrm>
          <a:off x="847725" y="2145949"/>
          <a:ext cx="40386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1574474183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39053990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Dax-Medium" pitchFamily="2" charset="0"/>
                          <a:cs typeface="Arial" panose="020B0604020202020204" pitchFamily="34" charset="0"/>
                        </a:rPr>
                        <a:t>OFS 2021/22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130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Dax-Medium" pitchFamily="2" charset="0"/>
                          <a:cs typeface="Arial" panose="020B0604020202020204" pitchFamily="34" charset="0"/>
                        </a:rPr>
                        <a:t>IMD</a:t>
                      </a:r>
                      <a:r>
                        <a:rPr lang="en-GB" sz="1800" baseline="0" dirty="0">
                          <a:latin typeface="Dax-Medium" pitchFamily="2" charset="0"/>
                          <a:cs typeface="Arial" panose="020B0604020202020204" pitchFamily="34" charset="0"/>
                        </a:rPr>
                        <a:t> Quintile 1</a:t>
                      </a:r>
                      <a:endParaRPr lang="en-GB" sz="1800" dirty="0">
                        <a:latin typeface="Dax-Medium" pitchFamily="2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Dax-Medium" pitchFamily="2" charset="0"/>
                          <a:cs typeface="Arial" panose="020B0604020202020204" pitchFamily="34" charset="0"/>
                        </a:rPr>
                        <a:t>24.3%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327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>
                          <a:latin typeface="Dax-Medium" pitchFamily="2" charset="0"/>
                          <a:cs typeface="Arial" panose="020B0604020202020204" pitchFamily="34" charset="0"/>
                        </a:rPr>
                        <a:t>IMD Quintile 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Dax-Medium" pitchFamily="2" charset="0"/>
                          <a:cs typeface="Arial" panose="020B0604020202020204" pitchFamily="34" charset="0"/>
                        </a:rPr>
                        <a:t>36.3%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26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800">
                        <a:latin typeface="Dax-Medium" pitchFamily="2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Dax-Medium" pitchFamily="2" charset="0"/>
                          <a:cs typeface="Arial" panose="020B0604020202020204" pitchFamily="34" charset="0"/>
                        </a:rPr>
                        <a:t>60.6%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16632569"/>
                  </a:ext>
                </a:extLst>
              </a:tr>
            </a:tbl>
          </a:graphicData>
        </a:graphic>
      </p:graphicFrame>
      <p:sp>
        <p:nvSpPr>
          <p:cNvPr id="7" name="Text Placeholder 3"/>
          <p:cNvSpPr txBox="1">
            <a:spLocks/>
          </p:cNvSpPr>
          <p:nvPr/>
        </p:nvSpPr>
        <p:spPr>
          <a:xfrm>
            <a:off x="5174422" y="1703005"/>
            <a:ext cx="3525630" cy="51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171450" marR="0" indent="-17145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57225" marR="0" indent="-200025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54430" marR="0" indent="-24003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38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955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527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099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671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24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x-Medium" pitchFamily="2" charset="0"/>
                <a:sym typeface="Arial"/>
              </a:rPr>
              <a:t>Free School Meals Eligibility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endParaRPr kumimoji="0" lang="en-GB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241833"/>
              </p:ext>
            </p:extLst>
          </p:nvPr>
        </p:nvGraphicFramePr>
        <p:xfrm>
          <a:off x="5174421" y="2147389"/>
          <a:ext cx="5179253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6418">
                  <a:extLst>
                    <a:ext uri="{9D8B030D-6E8A-4147-A177-3AD203B41FA5}">
                      <a16:colId xmlns:a16="http://schemas.microsoft.com/office/drawing/2014/main" val="1574474183"/>
                    </a:ext>
                  </a:extLst>
                </a:gridCol>
                <a:gridCol w="1762537">
                  <a:extLst>
                    <a:ext uri="{9D8B030D-6E8A-4147-A177-3AD203B41FA5}">
                      <a16:colId xmlns:a16="http://schemas.microsoft.com/office/drawing/2014/main" val="3905399054"/>
                    </a:ext>
                  </a:extLst>
                </a:gridCol>
                <a:gridCol w="1690298">
                  <a:extLst>
                    <a:ext uri="{9D8B030D-6E8A-4147-A177-3AD203B41FA5}">
                      <a16:colId xmlns:a16="http://schemas.microsoft.com/office/drawing/2014/main" val="25088198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b="1"/>
                        <a:t>OFS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4130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Dax-Medium" pitchFamily="2" charset="0"/>
                        </a:rPr>
                        <a:t>2021-22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Dax-Medium" pitchFamily="2" charset="0"/>
                        </a:rPr>
                        <a:t>41.2%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Dax-Medium" pitchFamily="2" charset="0"/>
                        </a:rPr>
                        <a:t>1</a:t>
                      </a:r>
                      <a:r>
                        <a:rPr lang="en-GB" sz="1800" baseline="30000" dirty="0">
                          <a:latin typeface="Dax-Medium" pitchFamily="2" charset="0"/>
                        </a:rPr>
                        <a:t>st</a:t>
                      </a:r>
                      <a:r>
                        <a:rPr lang="en-GB" sz="1800" dirty="0">
                          <a:latin typeface="Dax-Medium" pitchFamily="2" charset="0"/>
                        </a:rPr>
                        <a:t> in sector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3325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Dax-Medium" pitchFamily="2" charset="0"/>
                        </a:rPr>
                        <a:t>2020-21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Dax-Medium" pitchFamily="2" charset="0"/>
                        </a:rPr>
                        <a:t>43.1%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Dax-Medium" pitchFamily="2" charset="0"/>
                        </a:rPr>
                        <a:t>1</a:t>
                      </a:r>
                      <a:r>
                        <a:rPr lang="en-GB" sz="1800" baseline="30000" dirty="0">
                          <a:latin typeface="Dax-Medium" pitchFamily="2" charset="0"/>
                        </a:rPr>
                        <a:t>st</a:t>
                      </a:r>
                      <a:r>
                        <a:rPr lang="en-GB" sz="1800" dirty="0">
                          <a:latin typeface="Dax-Medium" pitchFamily="2" charset="0"/>
                        </a:rPr>
                        <a:t> in sector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2966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>
                          <a:latin typeface="Dax-Medium" pitchFamily="2" charset="0"/>
                        </a:rPr>
                        <a:t>2019-20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Dax-Medium" pitchFamily="2" charset="0"/>
                        </a:rPr>
                        <a:t>42.6%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Dax-Medium" pitchFamily="2" charset="0"/>
                        </a:rPr>
                        <a:t>2</a:t>
                      </a:r>
                      <a:r>
                        <a:rPr lang="en-GB" sz="1800" baseline="30000" dirty="0">
                          <a:latin typeface="Dax-Medium" pitchFamily="2" charset="0"/>
                        </a:rPr>
                        <a:t>nd</a:t>
                      </a:r>
                      <a:r>
                        <a:rPr lang="en-GB" sz="1800" baseline="0" dirty="0">
                          <a:latin typeface="Dax-Medium" pitchFamily="2" charset="0"/>
                        </a:rPr>
                        <a:t> in sector</a:t>
                      </a:r>
                      <a:endParaRPr lang="en-GB" sz="1800" dirty="0">
                        <a:latin typeface="Dax-Medium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8148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>
                          <a:latin typeface="Dax-Medium" pitchFamily="2" charset="0"/>
                        </a:rPr>
                        <a:t>2018-19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Dax-Medium" pitchFamily="2" charset="0"/>
                        </a:rPr>
                        <a:t>43.7%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Dax-Medium" pitchFamily="2" charset="0"/>
                        </a:rPr>
                        <a:t>3</a:t>
                      </a:r>
                      <a:r>
                        <a:rPr lang="en-GB" sz="1800" baseline="30000" dirty="0">
                          <a:latin typeface="Dax-Medium" pitchFamily="2" charset="0"/>
                        </a:rPr>
                        <a:t>rd</a:t>
                      </a:r>
                      <a:r>
                        <a:rPr lang="en-GB" sz="1800" dirty="0">
                          <a:latin typeface="Dax-Medium" pitchFamily="2" charset="0"/>
                        </a:rPr>
                        <a:t> in sector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4327198"/>
                  </a:ext>
                </a:extLst>
              </a:tr>
            </a:tbl>
          </a:graphicData>
        </a:graphic>
      </p:graphicFrame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16389AC-02CC-1772-7DED-A386F5EB0FD6}"/>
              </a:ext>
            </a:extLst>
          </p:cNvPr>
          <p:cNvSpPr txBox="1">
            <a:spLocks/>
          </p:cNvSpPr>
          <p:nvPr/>
        </p:nvSpPr>
        <p:spPr>
          <a:xfrm>
            <a:off x="5973592" y="4760298"/>
            <a:ext cx="5281946" cy="443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71450" marR="0" indent="-17145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57225" marR="0" indent="-200025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54430" marR="0" indent="-24003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38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955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527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099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671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24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None/>
              <a:defRPr/>
            </a:pPr>
            <a:r>
              <a:rPr lang="en-GB" sz="1800" dirty="0">
                <a:solidFill>
                  <a:srgbClr val="000000"/>
                </a:solidFill>
                <a:latin typeface="Dax-Medium" pitchFamily="2" charset="0"/>
              </a:rPr>
              <a:t>(Non-profit, degree awarding institutions)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x-Medium" pitchFamily="2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38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>
                <a:solidFill>
                  <a:srgbClr val="2E2452"/>
                </a:solidFill>
                <a:latin typeface="Dax-Bold" pitchFamily="2" charset="0"/>
              </a:rPr>
              <a:t>Generation Z use of technology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679198" y="6505458"/>
            <a:ext cx="3944150" cy="246221"/>
          </a:xfrm>
        </p:spPr>
        <p:txBody>
          <a:bodyPr/>
          <a:lstStyle/>
          <a:p>
            <a:r>
              <a:rPr lang="en-GB"/>
              <a:t>Cellular STEM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698500" y="1831007"/>
            <a:ext cx="9528175" cy="258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171450" marR="0" indent="-17145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57225" marR="0" indent="-200025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54430" marR="0" indent="-24003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38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955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527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099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671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24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2018 </a:t>
            </a:r>
            <a:r>
              <a:rPr kumimoji="0" lang="en-GB" sz="21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Ipsos</a:t>
            </a:r>
            <a:r>
              <a:rPr kumimoji="0" lang="en-GB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Thinks: </a:t>
            </a:r>
            <a:r>
              <a:rPr kumimoji="0" lang="en-GB" sz="21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Beyond Binary: The lives and choices of Generation Z</a:t>
            </a:r>
            <a:endParaRPr kumimoji="0" lang="en-GB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11882" y="5247675"/>
            <a:ext cx="63332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 encourage digital inclusion we need to consistently encourage the educational aspect of the digital world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3584" y="2718728"/>
            <a:ext cx="6187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E30A0A"/>
                </a:solidFill>
                <a:effectLst/>
                <a:uLnTx/>
                <a:uFillTx/>
                <a:latin typeface="+mn-lt"/>
                <a:sym typeface="Arial"/>
              </a:rPr>
              <a:t>Children from poorer families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82103" y="267566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E30A0A"/>
                </a:solidFill>
                <a:effectLst/>
                <a:uLnTx/>
                <a:uFillTx/>
                <a:latin typeface="+mn-lt"/>
                <a:sym typeface="Arial"/>
              </a:rPr>
              <a:t>Children in better-off households</a:t>
            </a:r>
          </a:p>
        </p:txBody>
      </p:sp>
      <p:sp>
        <p:nvSpPr>
          <p:cNvPr id="12" name="TextBox 6"/>
          <p:cNvSpPr txBox="1">
            <a:spLocks noGrp="1"/>
          </p:cNvSpPr>
          <p:nvPr>
            <p:ph type="body" idx="22"/>
          </p:nvPr>
        </p:nvSpPr>
        <p:spPr>
          <a:xfrm>
            <a:off x="343584" y="3137329"/>
            <a:ext cx="5636592" cy="249299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365760" indent="-365760">
              <a:lnSpc>
                <a:spcPct val="150000"/>
              </a:lnSpc>
              <a:buSzPct val="135000"/>
              <a:buFontTx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“spend more time online”</a:t>
            </a:r>
          </a:p>
          <a:p>
            <a:pPr marL="365760" indent="-365760">
              <a:lnSpc>
                <a:spcPct val="150000"/>
              </a:lnSpc>
              <a:buSzPct val="135000"/>
              <a:buFontTx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“less likely to be using the internet for learning”</a:t>
            </a:r>
          </a:p>
          <a:p>
            <a:pPr marL="365760" indent="-365760">
              <a:lnSpc>
                <a:spcPct val="150000"/>
              </a:lnSpc>
              <a:buSzPct val="135000"/>
              <a:buFontTx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“less likely to develop certain [digital] skills”</a:t>
            </a:r>
          </a:p>
          <a:p>
            <a:pPr marL="0" indent="0">
              <a:lnSpc>
                <a:spcPct val="100000"/>
              </a:lnSpc>
              <a:buSzPct val="135000"/>
              <a:buNone/>
              <a:defRPr sz="2000">
                <a:solidFill>
                  <a:srgbClr val="000000"/>
                </a:solidFill>
              </a:defRPr>
            </a:pPr>
            <a:endParaRPr lang="en-GB" sz="2400"/>
          </a:p>
          <a:p>
            <a:pPr marL="0" indent="0">
              <a:lnSpc>
                <a:spcPct val="100000"/>
              </a:lnSpc>
              <a:buSzPct val="135000"/>
              <a:buNone/>
              <a:defRPr sz="2000">
                <a:solidFill>
                  <a:srgbClr val="000000"/>
                </a:solidFill>
              </a:defRPr>
            </a:pPr>
            <a:endParaRPr lang="en-GB" sz="2400"/>
          </a:p>
          <a:p>
            <a:pPr marL="365760" indent="-365760">
              <a:lnSpc>
                <a:spcPct val="100000"/>
              </a:lnSpc>
              <a:buSzPct val="135000"/>
              <a:buFontTx/>
              <a:buBlip>
                <a:blip r:embed="rId3"/>
              </a:buBlip>
              <a:defRPr sz="2000">
                <a:solidFill>
                  <a:srgbClr val="000000"/>
                </a:solidFill>
              </a:defRPr>
            </a:pPr>
            <a:endParaRPr sz="2400"/>
          </a:p>
        </p:txBody>
      </p:sp>
      <p:sp>
        <p:nvSpPr>
          <p:cNvPr id="16" name="TextBox 6"/>
          <p:cNvSpPr txBox="1">
            <a:spLocks/>
          </p:cNvSpPr>
          <p:nvPr/>
        </p:nvSpPr>
        <p:spPr>
          <a:xfrm>
            <a:off x="6182103" y="3137329"/>
            <a:ext cx="5636592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71450" marR="0" indent="-17145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57225" marR="0" indent="-200025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54430" marR="0" indent="-24003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38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955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527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099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671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24300" marR="0" indent="-26670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35000"/>
              <a:buFontTx/>
              <a:buBlip>
                <a:blip r:embed="rId3"/>
              </a:buBlip>
              <a:tabLst/>
              <a:defRPr sz="2000">
                <a:solidFill>
                  <a:srgbClr val="000000"/>
                </a:solidFill>
              </a:defRPr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“spend higher quality time [online], helping them… prepare for the future”</a:t>
            </a: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35000"/>
              <a:buFont typeface="Arial"/>
              <a:buNone/>
              <a:tabLst/>
              <a:defRPr sz="2000">
                <a:solidFill>
                  <a:srgbClr val="000000"/>
                </a:solidFill>
              </a:defRPr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35000"/>
              <a:buFontTx/>
              <a:buBlip>
                <a:blip r:embed="rId3"/>
              </a:buBlip>
              <a:tabLst/>
              <a:defRPr sz="2000">
                <a:solidFill>
                  <a:srgbClr val="000000"/>
                </a:solidFill>
              </a:defRPr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11428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462F1-4E21-4F65-925F-DDCADFADE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Cellular STEM Project: details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8232EB-D8C8-346F-D1E7-099F2A761742}"/>
              </a:ext>
            </a:extLst>
          </p:cNvPr>
          <p:cNvGrpSpPr/>
          <p:nvPr/>
        </p:nvGrpSpPr>
        <p:grpSpPr>
          <a:xfrm>
            <a:off x="4606092" y="3012018"/>
            <a:ext cx="1434581" cy="1059702"/>
            <a:chOff x="7272829" y="2974935"/>
            <a:chExt cx="1434581" cy="1059702"/>
          </a:xfrm>
        </p:grpSpPr>
        <p:pic>
          <p:nvPicPr>
            <p:cNvPr id="4" name="Graphic 3" descr="Wireless router">
              <a:extLst>
                <a:ext uri="{FF2B5EF4-FFF2-40B4-BE49-F238E27FC236}">
                  <a16:creationId xmlns:a16="http://schemas.microsoft.com/office/drawing/2014/main" id="{61A4EF29-5241-7CEA-EF8D-7EC86DABA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93010" y="2974935"/>
              <a:ext cx="914400" cy="914400"/>
            </a:xfrm>
            <a:prstGeom prst="rect">
              <a:avLst/>
            </a:prstGeom>
          </p:spPr>
        </p:pic>
        <p:pic>
          <p:nvPicPr>
            <p:cNvPr id="5" name="Graphic 4" descr="Wi Fi">
              <a:extLst>
                <a:ext uri="{FF2B5EF4-FFF2-40B4-BE49-F238E27FC236}">
                  <a16:creationId xmlns:a16="http://schemas.microsoft.com/office/drawing/2014/main" id="{274D2B2A-5FCC-491D-50BB-EA9213AD9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939144">
              <a:off x="7272829" y="3120237"/>
              <a:ext cx="914400" cy="9144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94119E9-744C-C86A-4DD2-EC483B30A9B5}"/>
              </a:ext>
            </a:extLst>
          </p:cNvPr>
          <p:cNvGrpSpPr/>
          <p:nvPr/>
        </p:nvGrpSpPr>
        <p:grpSpPr>
          <a:xfrm>
            <a:off x="9433545" y="284893"/>
            <a:ext cx="2237734" cy="1123799"/>
            <a:chOff x="9389021" y="431487"/>
            <a:chExt cx="2237734" cy="1123799"/>
          </a:xfrm>
        </p:grpSpPr>
        <p:pic>
          <p:nvPicPr>
            <p:cNvPr id="7" name="Graphic 6" descr="Cell Tower">
              <a:extLst>
                <a:ext uri="{FF2B5EF4-FFF2-40B4-BE49-F238E27FC236}">
                  <a16:creationId xmlns:a16="http://schemas.microsoft.com/office/drawing/2014/main" id="{9289D5FA-AEC4-4002-6EC3-8FAEEECA2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389021" y="431487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Network">
              <a:extLst>
                <a:ext uri="{FF2B5EF4-FFF2-40B4-BE49-F238E27FC236}">
                  <a16:creationId xmlns:a16="http://schemas.microsoft.com/office/drawing/2014/main" id="{5E572586-F48F-77A9-2EC9-5182C7F69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712355" y="640886"/>
              <a:ext cx="914400" cy="914400"/>
            </a:xfrm>
            <a:prstGeom prst="rect">
              <a:avLst/>
            </a:prstGeom>
          </p:spPr>
        </p:pic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5811BA2D-16E0-47A0-A461-3E47CCB7E9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7532" y="981291"/>
              <a:ext cx="730968" cy="280110"/>
            </a:xfrm>
            <a:prstGeom prst="bentConnector3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0" name="Graphic 9" descr="Deciduous tree">
            <a:extLst>
              <a:ext uri="{FF2B5EF4-FFF2-40B4-BE49-F238E27FC236}">
                <a16:creationId xmlns:a16="http://schemas.microsoft.com/office/drawing/2014/main" id="{5F490EA0-2AD4-335F-6792-414C519C49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34057" y="1614642"/>
            <a:ext cx="2620473" cy="26204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863872-09DF-8F2C-647F-A04B869279CC}"/>
              </a:ext>
            </a:extLst>
          </p:cNvPr>
          <p:cNvGrpSpPr/>
          <p:nvPr/>
        </p:nvGrpSpPr>
        <p:grpSpPr>
          <a:xfrm>
            <a:off x="1581127" y="3782604"/>
            <a:ext cx="1177288" cy="914400"/>
            <a:chOff x="7081385" y="2279122"/>
            <a:chExt cx="1177288" cy="914400"/>
          </a:xfrm>
        </p:grpSpPr>
        <p:pic>
          <p:nvPicPr>
            <p:cNvPr id="12" name="Graphic 11" descr="Professor">
              <a:extLst>
                <a:ext uri="{FF2B5EF4-FFF2-40B4-BE49-F238E27FC236}">
                  <a16:creationId xmlns:a16="http://schemas.microsoft.com/office/drawing/2014/main" id="{CFB9F8F7-A76A-8FC9-211C-5AFA95DB4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081385" y="2279122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Wi Fi">
              <a:extLst>
                <a:ext uri="{FF2B5EF4-FFF2-40B4-BE49-F238E27FC236}">
                  <a16:creationId xmlns:a16="http://schemas.microsoft.com/office/drawing/2014/main" id="{0DB507A0-2E96-CD88-26B6-CC1D5ADC3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988706">
              <a:off x="7685571" y="2503066"/>
              <a:ext cx="573102" cy="57310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1DAB89-2952-4F2D-17EC-F8F2E67D9D2E}"/>
              </a:ext>
            </a:extLst>
          </p:cNvPr>
          <p:cNvGrpSpPr/>
          <p:nvPr/>
        </p:nvGrpSpPr>
        <p:grpSpPr>
          <a:xfrm>
            <a:off x="6672954" y="3849894"/>
            <a:ext cx="4092945" cy="1276437"/>
            <a:chOff x="4579213" y="3890135"/>
            <a:chExt cx="4092945" cy="1276437"/>
          </a:xfrm>
        </p:grpSpPr>
        <p:pic>
          <p:nvPicPr>
            <p:cNvPr id="15" name="Graphic 14" descr="User">
              <a:extLst>
                <a:ext uri="{FF2B5EF4-FFF2-40B4-BE49-F238E27FC236}">
                  <a16:creationId xmlns:a16="http://schemas.microsoft.com/office/drawing/2014/main" id="{E3AC8BE9-2483-A037-0A89-11BA7B93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579213" y="4252172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Laptop">
              <a:extLst>
                <a:ext uri="{FF2B5EF4-FFF2-40B4-BE49-F238E27FC236}">
                  <a16:creationId xmlns:a16="http://schemas.microsoft.com/office/drawing/2014/main" id="{6DA86EE9-BF92-D244-B231-544FD405B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844568" y="4252172"/>
              <a:ext cx="914400" cy="91440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82DEBB8-1C58-E951-6775-96709F8002EC}"/>
                </a:ext>
              </a:extLst>
            </p:cNvPr>
            <p:cNvGrpSpPr/>
            <p:nvPr/>
          </p:nvGrpSpPr>
          <p:grpSpPr>
            <a:xfrm>
              <a:off x="5443286" y="3890135"/>
              <a:ext cx="3228872" cy="1160711"/>
              <a:chOff x="4319117" y="4308928"/>
              <a:chExt cx="3228872" cy="1160711"/>
            </a:xfrm>
          </p:grpSpPr>
          <p:pic>
            <p:nvPicPr>
              <p:cNvPr id="18" name="Graphic 17" descr="User">
                <a:extLst>
                  <a:ext uri="{FF2B5EF4-FFF2-40B4-BE49-F238E27FC236}">
                    <a16:creationId xmlns:a16="http://schemas.microsoft.com/office/drawing/2014/main" id="{40460AFE-8D6D-52E6-03B0-7BBA03A328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923848" y="436461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9" name="Graphic 18" descr="User">
                <a:extLst>
                  <a:ext uri="{FF2B5EF4-FFF2-40B4-BE49-F238E27FC236}">
                    <a16:creationId xmlns:a16="http://schemas.microsoft.com/office/drawing/2014/main" id="{8BD35579-B80E-560E-9EC0-10B2E6C00B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019223" y="453075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0" name="Graphic 19" descr="Smart Phone">
                <a:extLst>
                  <a:ext uri="{FF2B5EF4-FFF2-40B4-BE49-F238E27FC236}">
                    <a16:creationId xmlns:a16="http://schemas.microsoft.com/office/drawing/2014/main" id="{5AA89F69-86F6-D3AB-47DF-10B368017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5433209" y="4631312"/>
                <a:ext cx="546198" cy="546198"/>
              </a:xfrm>
              <a:prstGeom prst="rect">
                <a:avLst/>
              </a:prstGeom>
            </p:spPr>
          </p:pic>
          <p:pic>
            <p:nvPicPr>
              <p:cNvPr id="21" name="Graphic 20" descr="Tablet">
                <a:extLst>
                  <a:ext uri="{FF2B5EF4-FFF2-40B4-BE49-F238E27FC236}">
                    <a16:creationId xmlns:a16="http://schemas.microsoft.com/office/drawing/2014/main" id="{0FF5AA78-A452-51EF-5A9E-7263DD0803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6488768" y="4713410"/>
                <a:ext cx="756229" cy="756229"/>
              </a:xfrm>
              <a:prstGeom prst="rect">
                <a:avLst/>
              </a:prstGeom>
            </p:spPr>
          </p:pic>
          <p:pic>
            <p:nvPicPr>
              <p:cNvPr id="22" name="Graphic 21" descr="Wi Fi">
                <a:extLst>
                  <a:ext uri="{FF2B5EF4-FFF2-40B4-BE49-F238E27FC236}">
                    <a16:creationId xmlns:a16="http://schemas.microsoft.com/office/drawing/2014/main" id="{C02C78E0-D7A7-F635-61A8-E451BFF35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2988706">
                <a:off x="4319117" y="4487142"/>
                <a:ext cx="573102" cy="573102"/>
              </a:xfrm>
              <a:prstGeom prst="rect">
                <a:avLst/>
              </a:prstGeom>
            </p:spPr>
          </p:pic>
          <p:pic>
            <p:nvPicPr>
              <p:cNvPr id="23" name="Graphic 22" descr="Wi Fi">
                <a:extLst>
                  <a:ext uri="{FF2B5EF4-FFF2-40B4-BE49-F238E27FC236}">
                    <a16:creationId xmlns:a16="http://schemas.microsoft.com/office/drawing/2014/main" id="{A3CF7C22-FE19-391B-BDBA-4BCC4132F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2988706">
                <a:off x="6974887" y="4535262"/>
                <a:ext cx="573102" cy="573102"/>
              </a:xfrm>
              <a:prstGeom prst="rect">
                <a:avLst/>
              </a:prstGeom>
            </p:spPr>
          </p:pic>
          <p:pic>
            <p:nvPicPr>
              <p:cNvPr id="24" name="Graphic 23" descr="Wi Fi">
                <a:extLst>
                  <a:ext uri="{FF2B5EF4-FFF2-40B4-BE49-F238E27FC236}">
                    <a16:creationId xmlns:a16="http://schemas.microsoft.com/office/drawing/2014/main" id="{E1A6A303-B1FC-8588-6BE2-F2718EFEF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2988706">
                <a:off x="5637956" y="4308928"/>
                <a:ext cx="573102" cy="57310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86565148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15a5de1f-76e3-4898-9754-ee06cc5f3b50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00FF"/>
      </a:folHlink>
    </a:clrScheme>
    <a:fontScheme name="Dax">
      <a:majorFont>
        <a:latin typeface="Dax-Bold"/>
        <a:ea typeface="Helvetica"/>
        <a:cs typeface="Helvetica"/>
      </a:majorFont>
      <a:minorFont>
        <a:latin typeface="Dax-Medium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norm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norm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norm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DD28E6A120D545B731AE08CD67FCE6" ma:contentTypeVersion="16" ma:contentTypeDescription="Create a new document." ma:contentTypeScope="" ma:versionID="54ff87e60736cedc6eb7ce2f92fafab2">
  <xsd:schema xmlns:xsd="http://www.w3.org/2001/XMLSchema" xmlns:xs="http://www.w3.org/2001/XMLSchema" xmlns:p="http://schemas.microsoft.com/office/2006/metadata/properties" xmlns:ns2="c706fdfd-4318-4390-ae76-2449a7e89587" xmlns:ns3="a4c79fb0-473d-42fb-9714-f97d1355ce13" targetNamespace="http://schemas.microsoft.com/office/2006/metadata/properties" ma:root="true" ma:fieldsID="e57b977636318dd92a4b37358fe2b91d" ns2:_="" ns3:_="">
    <xsd:import namespace="c706fdfd-4318-4390-ae76-2449a7e89587"/>
    <xsd:import namespace="a4c79fb0-473d-42fb-9714-f97d1355ce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06fdfd-4318-4390-ae76-2449a7e895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d9e9750-cd71-4797-9117-ab4ec2b6e1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79fb0-473d-42fb-9714-f97d1355ce1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9f48ba10-f929-441f-a7d1-221871ecd2c1}" ma:internalName="TaxCatchAll" ma:showField="CatchAllData" ma:web="a4c79fb0-473d-42fb-9714-f97d1355ce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06fdfd-4318-4390-ae76-2449a7e89587">
      <Terms xmlns="http://schemas.microsoft.com/office/infopath/2007/PartnerControls"/>
    </lcf76f155ced4ddcb4097134ff3c332f>
    <TaxCatchAll xmlns="a4c79fb0-473d-42fb-9714-f97d1355ce13" xsi:nil="true"/>
  </documentManagement>
</p:properties>
</file>

<file path=customXml/itemProps1.xml><?xml version="1.0" encoding="utf-8"?>
<ds:datastoreItem xmlns:ds="http://schemas.openxmlformats.org/officeDocument/2006/customXml" ds:itemID="{3E389DE4-ADA9-40C8-8375-155BEDCBFB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06fdfd-4318-4390-ae76-2449a7e89587"/>
    <ds:schemaRef ds:uri="a4c79fb0-473d-42fb-9714-f97d1355ce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CDC091-3C92-4F47-A5BB-7C4828C205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7949D9-BD0B-4662-8456-E88B92722365}">
  <ds:schemaRefs>
    <ds:schemaRef ds:uri="http://purl.org/dc/dcmitype/"/>
    <ds:schemaRef ds:uri="a4c79fb0-473d-42fb-9714-f97d1355ce13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c706fdfd-4318-4390-ae76-2449a7e8958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1491</Words>
  <Application>Microsoft Office PowerPoint</Application>
  <PresentationFormat>Widescreen</PresentationFormat>
  <Paragraphs>247</Paragraphs>
  <Slides>24</Slides>
  <Notes>17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1_Office Theme</vt:lpstr>
      <vt:lpstr>Cellular STEM: Maths on the Move</vt:lpstr>
      <vt:lpstr>PowerPoint Presentation</vt:lpstr>
      <vt:lpstr>Pandemic CHANGES</vt:lpstr>
      <vt:lpstr>PowerPoint Presentation</vt:lpstr>
      <vt:lpstr>Return to In-person teaching</vt:lpstr>
      <vt:lpstr>Barriers</vt:lpstr>
      <vt:lpstr>Background: MDX</vt:lpstr>
      <vt:lpstr>Generation Z use of technology</vt:lpstr>
      <vt:lpstr>Cellular STEM Project: details</vt:lpstr>
      <vt:lpstr>Equipment</vt:lpstr>
      <vt:lpstr>Maths Trip 1: British Museum and RusselL Square</vt:lpstr>
      <vt:lpstr>Maths Trip 1: British Museum and RusselL Square</vt:lpstr>
      <vt:lpstr>Maths Trip 2: British Library</vt:lpstr>
      <vt:lpstr>Maths Trip 3: Wellcome Collection – Objects in Stereo</vt:lpstr>
      <vt:lpstr>Maths Trip 4: Mathematics Walking Tour</vt:lpstr>
      <vt:lpstr>Cellular STEM Project: Evaluation</vt:lpstr>
      <vt:lpstr>Surveyed Students on trips</vt:lpstr>
      <vt:lpstr>Student quote:</vt:lpstr>
      <vt:lpstr>Students’ Attitudes to trips</vt:lpstr>
      <vt:lpstr>Future work</vt:lpstr>
      <vt:lpstr>2000+1: A Maths Space Odyssey</vt:lpstr>
      <vt:lpstr>2000+1: A Maths Space Odyssey</vt:lpstr>
      <vt:lpstr>Summary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title slide here Arial black</dc:title>
  <dc:creator>Daniella Feldman</dc:creator>
  <cp:lastModifiedBy>Nicholas Sharples</cp:lastModifiedBy>
  <cp:revision>7</cp:revision>
  <cp:lastPrinted>2021-09-02T11:54:29Z</cp:lastPrinted>
  <dcterms:modified xsi:type="dcterms:W3CDTF">2023-09-05T08:48:18Z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0x0101002FDD28E6A120D545B731AE08CD67FCE6</vt:lpwstr>
  </property>
  <property fmtid="{D5CDD505-2E9C-101B-9397-08002B2CF9AE}" pid="3" name="MediaServiceImageTags">
    <vt:lpwstr/>
  </property>
</Properties>
</file>