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29"/>
  </p:notesMasterIdLst>
  <p:sldIdLst>
    <p:sldId id="268" r:id="rId5"/>
    <p:sldId id="367" r:id="rId6"/>
    <p:sldId id="341" r:id="rId7"/>
    <p:sldId id="368" r:id="rId8"/>
    <p:sldId id="357" r:id="rId9"/>
    <p:sldId id="353" r:id="rId10"/>
    <p:sldId id="369" r:id="rId11"/>
    <p:sldId id="370" r:id="rId12"/>
    <p:sldId id="371" r:id="rId13"/>
    <p:sldId id="372" r:id="rId14"/>
    <p:sldId id="373" r:id="rId15"/>
    <p:sldId id="374" r:id="rId16"/>
    <p:sldId id="375" r:id="rId17"/>
    <p:sldId id="376" r:id="rId18"/>
    <p:sldId id="383" r:id="rId19"/>
    <p:sldId id="385" r:id="rId20"/>
    <p:sldId id="384" r:id="rId21"/>
    <p:sldId id="386" r:id="rId22"/>
    <p:sldId id="387" r:id="rId23"/>
    <p:sldId id="388" r:id="rId24"/>
    <p:sldId id="389" r:id="rId25"/>
    <p:sldId id="318" r:id="rId26"/>
    <p:sldId id="382" r:id="rId27"/>
    <p:sldId id="338" r:id="rId28"/>
  </p:sldIdLst>
  <p:sldSz cx="12192000" cy="6858000"/>
  <p:notesSz cx="6858000" cy="9945688"/>
  <p:custDataLst>
    <p:tags r:id="rId30"/>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Megeney" initials="AM" lastIdx="2" clrIdx="0">
    <p:extLst>
      <p:ext uri="{19B8F6BF-5375-455C-9EA6-DF929625EA0E}">
        <p15:presenceInfo xmlns:p15="http://schemas.microsoft.com/office/powerpoint/2012/main" userId="S::A.Megeney@mdx.ac.uk::45c69655-b3d1-400d-8a21-33f0da910cc8" providerId="AD"/>
      </p:ext>
    </p:extLst>
  </p:cmAuthor>
  <p:cmAuthor id="2" name="Nicholas Sharples" initials="NS" lastIdx="6" clrIdx="1">
    <p:extLst>
      <p:ext uri="{19B8F6BF-5375-455C-9EA6-DF929625EA0E}">
        <p15:presenceInfo xmlns:p15="http://schemas.microsoft.com/office/powerpoint/2012/main" userId="S-1-5-21-6791313-351560616-2519392640-275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A0A"/>
    <a:srgbClr val="2F2552"/>
    <a:srgbClr val="E9521D"/>
    <a:srgbClr val="6E6E6E"/>
    <a:srgbClr val="2E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35" autoAdjust="0"/>
  </p:normalViewPr>
  <p:slideViewPr>
    <p:cSldViewPr snapToGrid="0">
      <p:cViewPr varScale="1">
        <p:scale>
          <a:sx n="89" d="100"/>
          <a:sy n="89" d="100"/>
        </p:scale>
        <p:origin x="13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Megeney" userId="45c69655-b3d1-400d-8a21-33f0da910cc8" providerId="ADAL" clId="{0C5337F3-4563-4E65-952A-29495724A428}"/>
    <pc:docChg chg="undo custSel addSld delSld modSld sldOrd replTag delTag">
      <pc:chgData name="Alison Megeney" userId="45c69655-b3d1-400d-8a21-33f0da910cc8" providerId="ADAL" clId="{0C5337F3-4563-4E65-952A-29495724A428}" dt="2023-08-26T18:27:08.494" v="2285"/>
      <pc:docMkLst>
        <pc:docMk/>
      </pc:docMkLst>
      <pc:sldChg chg="addSp delSp modSp mod">
        <pc:chgData name="Alison Megeney" userId="45c69655-b3d1-400d-8a21-33f0da910cc8" providerId="ADAL" clId="{0C5337F3-4563-4E65-952A-29495724A428}" dt="2023-08-26T18:12:05.445" v="1851" actId="1076"/>
        <pc:sldMkLst>
          <pc:docMk/>
          <pc:sldMk cId="0" sldId="268"/>
        </pc:sldMkLst>
        <pc:spChg chg="add mod">
          <ac:chgData name="Alison Megeney" userId="45c69655-b3d1-400d-8a21-33f0da910cc8" providerId="ADAL" clId="{0C5337F3-4563-4E65-952A-29495724A428}" dt="2023-08-26T18:12:02.806" v="1847" actId="1076"/>
          <ac:spMkLst>
            <pc:docMk/>
            <pc:sldMk cId="0" sldId="268"/>
            <ac:spMk id="2" creationId="{696ECE4E-E770-7BCC-2AFB-8B043ADBB2C0}"/>
          </ac:spMkLst>
        </pc:spChg>
        <pc:spChg chg="add del mod">
          <ac:chgData name="Alison Megeney" userId="45c69655-b3d1-400d-8a21-33f0da910cc8" providerId="ADAL" clId="{0C5337F3-4563-4E65-952A-29495724A428}" dt="2023-08-26T11:41:34.776" v="14" actId="478"/>
          <ac:spMkLst>
            <pc:docMk/>
            <pc:sldMk cId="0" sldId="268"/>
            <ac:spMk id="4" creationId="{08D47887-B44F-6314-CEDD-2ECC508C7B72}"/>
          </ac:spMkLst>
        </pc:spChg>
        <pc:spChg chg="add mod">
          <ac:chgData name="Alison Megeney" userId="45c69655-b3d1-400d-8a21-33f0da910cc8" providerId="ADAL" clId="{0C5337F3-4563-4E65-952A-29495724A428}" dt="2023-08-26T18:12:05.445" v="1851" actId="1076"/>
          <ac:spMkLst>
            <pc:docMk/>
            <pc:sldMk cId="0" sldId="268"/>
            <ac:spMk id="5" creationId="{821FE5E1-E8CE-0CAA-ECB0-0AEA85777416}"/>
          </ac:spMkLst>
        </pc:spChg>
        <pc:spChg chg="del mod">
          <ac:chgData name="Alison Megeney" userId="45c69655-b3d1-400d-8a21-33f0da910cc8" providerId="ADAL" clId="{0C5337F3-4563-4E65-952A-29495724A428}" dt="2023-08-26T11:41:13.711" v="9" actId="478"/>
          <ac:spMkLst>
            <pc:docMk/>
            <pc:sldMk cId="0" sldId="268"/>
            <ac:spMk id="426" creationId="{00000000-0000-0000-0000-000000000000}"/>
          </ac:spMkLst>
        </pc:spChg>
      </pc:sldChg>
      <pc:sldChg chg="delSp mod">
        <pc:chgData name="Alison Megeney" userId="45c69655-b3d1-400d-8a21-33f0da910cc8" providerId="ADAL" clId="{0C5337F3-4563-4E65-952A-29495724A428}" dt="2023-08-26T18:18:22.679" v="1877" actId="478"/>
        <pc:sldMkLst>
          <pc:docMk/>
          <pc:sldMk cId="1216034774" sldId="318"/>
        </pc:sldMkLst>
        <pc:spChg chg="del">
          <ac:chgData name="Alison Megeney" userId="45c69655-b3d1-400d-8a21-33f0da910cc8" providerId="ADAL" clId="{0C5337F3-4563-4E65-952A-29495724A428}" dt="2023-08-26T18:18:14.641" v="1876" actId="478"/>
          <ac:spMkLst>
            <pc:docMk/>
            <pc:sldMk cId="1216034774" sldId="318"/>
            <ac:spMk id="5" creationId="{2CE128F9-71DB-4B68-850F-53A5220D1FFA}"/>
          </ac:spMkLst>
        </pc:spChg>
        <pc:picChg chg="del">
          <ac:chgData name="Alison Megeney" userId="45c69655-b3d1-400d-8a21-33f0da910cc8" providerId="ADAL" clId="{0C5337F3-4563-4E65-952A-29495724A428}" dt="2023-08-26T18:18:22.679" v="1877" actId="478"/>
          <ac:picMkLst>
            <pc:docMk/>
            <pc:sldMk cId="1216034774" sldId="318"/>
            <ac:picMk id="6" creationId="{7F97AF4D-2B11-4116-99FD-F4924522B500}"/>
          </ac:picMkLst>
        </pc:picChg>
      </pc:sldChg>
      <pc:sldChg chg="delSp modSp add mod">
        <pc:chgData name="Alison Megeney" userId="45c69655-b3d1-400d-8a21-33f0da910cc8" providerId="ADAL" clId="{0C5337F3-4563-4E65-952A-29495724A428}" dt="2023-08-26T11:43:52.745" v="64" actId="1076"/>
        <pc:sldMkLst>
          <pc:docMk/>
          <pc:sldMk cId="3218649181" sldId="338"/>
        </pc:sldMkLst>
        <pc:spChg chg="mod">
          <ac:chgData name="Alison Megeney" userId="45c69655-b3d1-400d-8a21-33f0da910cc8" providerId="ADAL" clId="{0C5337F3-4563-4E65-952A-29495724A428}" dt="2023-08-26T11:43:49.902" v="60" actId="1076"/>
          <ac:spMkLst>
            <pc:docMk/>
            <pc:sldMk cId="3218649181" sldId="338"/>
            <ac:spMk id="3" creationId="{00000000-0000-0000-0000-000000000000}"/>
          </ac:spMkLst>
        </pc:spChg>
        <pc:spChg chg="del">
          <ac:chgData name="Alison Megeney" userId="45c69655-b3d1-400d-8a21-33f0da910cc8" providerId="ADAL" clId="{0C5337F3-4563-4E65-952A-29495724A428}" dt="2023-08-26T11:43:39.727" v="54" actId="478"/>
          <ac:spMkLst>
            <pc:docMk/>
            <pc:sldMk cId="3218649181" sldId="338"/>
            <ac:spMk id="5" creationId="{ABE4AB04-C4CE-31A9-5AC3-CCBE551A7717}"/>
          </ac:spMkLst>
        </pc:spChg>
        <pc:spChg chg="mod">
          <ac:chgData name="Alison Megeney" userId="45c69655-b3d1-400d-8a21-33f0da910cc8" providerId="ADAL" clId="{0C5337F3-4563-4E65-952A-29495724A428}" dt="2023-08-26T11:43:52.745" v="64" actId="1076"/>
          <ac:spMkLst>
            <pc:docMk/>
            <pc:sldMk cId="3218649181" sldId="338"/>
            <ac:spMk id="7" creationId="{69C368B5-FFA5-D6D2-8C50-BBB73F07AB9B}"/>
          </ac:spMkLst>
        </pc:spChg>
        <pc:picChg chg="del">
          <ac:chgData name="Alison Megeney" userId="45c69655-b3d1-400d-8a21-33f0da910cc8" providerId="ADAL" clId="{0C5337F3-4563-4E65-952A-29495724A428}" dt="2023-08-26T11:43:35.552" v="52" actId="478"/>
          <ac:picMkLst>
            <pc:docMk/>
            <pc:sldMk cId="3218649181" sldId="338"/>
            <ac:picMk id="2" creationId="{00000000-0000-0000-0000-000000000000}"/>
          </ac:picMkLst>
        </pc:picChg>
        <pc:picChg chg="del">
          <ac:chgData name="Alison Megeney" userId="45c69655-b3d1-400d-8a21-33f0da910cc8" providerId="ADAL" clId="{0C5337F3-4563-4E65-952A-29495724A428}" dt="2023-08-26T11:43:37.847" v="53" actId="478"/>
          <ac:picMkLst>
            <pc:docMk/>
            <pc:sldMk cId="3218649181" sldId="338"/>
            <ac:picMk id="4" creationId="{91AFA10A-AC93-897B-A98A-AB1645528D5C}"/>
          </ac:picMkLst>
        </pc:picChg>
        <pc:picChg chg="del">
          <ac:chgData name="Alison Megeney" userId="45c69655-b3d1-400d-8a21-33f0da910cc8" providerId="ADAL" clId="{0C5337F3-4563-4E65-952A-29495724A428}" dt="2023-08-26T11:43:40.688" v="55" actId="478"/>
          <ac:picMkLst>
            <pc:docMk/>
            <pc:sldMk cId="3218649181" sldId="338"/>
            <ac:picMk id="6" creationId="{C0804662-155D-E2C7-60E5-7C98E5212ADE}"/>
          </ac:picMkLst>
        </pc:picChg>
      </pc:sldChg>
      <pc:sldChg chg="addSp modSp mod ord modAnim modNotesTx">
        <pc:chgData name="Alison Megeney" userId="45c69655-b3d1-400d-8a21-33f0da910cc8" providerId="ADAL" clId="{0C5337F3-4563-4E65-952A-29495724A428}" dt="2023-08-26T18:25:42.730" v="2240" actId="6549"/>
        <pc:sldMkLst>
          <pc:docMk/>
          <pc:sldMk cId="2016484052" sldId="341"/>
        </pc:sldMkLst>
        <pc:spChg chg="mod">
          <ac:chgData name="Alison Megeney" userId="45c69655-b3d1-400d-8a21-33f0da910cc8" providerId="ADAL" clId="{0C5337F3-4563-4E65-952A-29495724A428}" dt="2023-08-26T18:06:21.895" v="1715" actId="1036"/>
          <ac:spMkLst>
            <pc:docMk/>
            <pc:sldMk cId="2016484052" sldId="341"/>
            <ac:spMk id="2" creationId="{00000000-0000-0000-0000-000000000000}"/>
          </ac:spMkLst>
        </pc:spChg>
        <pc:spChg chg="add mod">
          <ac:chgData name="Alison Megeney" userId="45c69655-b3d1-400d-8a21-33f0da910cc8" providerId="ADAL" clId="{0C5337F3-4563-4E65-952A-29495724A428}" dt="2023-08-26T18:03:17.231" v="1631" actId="20577"/>
          <ac:spMkLst>
            <pc:docMk/>
            <pc:sldMk cId="2016484052" sldId="341"/>
            <ac:spMk id="6" creationId="{DA1B64F7-17F1-7292-203D-F3D16CC14478}"/>
          </ac:spMkLst>
        </pc:spChg>
        <pc:spChg chg="mod">
          <ac:chgData name="Alison Megeney" userId="45c69655-b3d1-400d-8a21-33f0da910cc8" providerId="ADAL" clId="{0C5337F3-4563-4E65-952A-29495724A428}" dt="2023-08-26T18:05:03.679" v="1661" actId="20577"/>
          <ac:spMkLst>
            <pc:docMk/>
            <pc:sldMk cId="2016484052" sldId="341"/>
            <ac:spMk id="7" creationId="{6BAF080B-411E-426D-B6F6-3E0F5AA5FB7B}"/>
          </ac:spMkLst>
        </pc:spChg>
        <pc:picChg chg="add mod">
          <ac:chgData name="Alison Megeney" userId="45c69655-b3d1-400d-8a21-33f0da910cc8" providerId="ADAL" clId="{0C5337F3-4563-4E65-952A-29495724A428}" dt="2023-08-26T18:13:42.167" v="1859" actId="1076"/>
          <ac:picMkLst>
            <pc:docMk/>
            <pc:sldMk cId="2016484052" sldId="341"/>
            <ac:picMk id="4" creationId="{B1D47CF0-F0E6-D67F-84EF-F8413ED53497}"/>
          </ac:picMkLst>
        </pc:picChg>
      </pc:sldChg>
      <pc:sldChg chg="addSp delSp modSp mod ord modNotesTx">
        <pc:chgData name="Alison Megeney" userId="45c69655-b3d1-400d-8a21-33f0da910cc8" providerId="ADAL" clId="{0C5337F3-4563-4E65-952A-29495724A428}" dt="2023-08-26T18:14:41.492" v="1867" actId="14100"/>
        <pc:sldMkLst>
          <pc:docMk/>
          <pc:sldMk cId="895010494" sldId="367"/>
        </pc:sldMkLst>
        <pc:spChg chg="mod">
          <ac:chgData name="Alison Megeney" userId="45c69655-b3d1-400d-8a21-33f0da910cc8" providerId="ADAL" clId="{0C5337F3-4563-4E65-952A-29495724A428}" dt="2023-08-26T18:06:14.958" v="1701" actId="1035"/>
          <ac:spMkLst>
            <pc:docMk/>
            <pc:sldMk cId="895010494" sldId="367"/>
            <ac:spMk id="2" creationId="{00000000-0000-0000-0000-000000000000}"/>
          </ac:spMkLst>
        </pc:spChg>
        <pc:spChg chg="add mod">
          <ac:chgData name="Alison Megeney" userId="45c69655-b3d1-400d-8a21-33f0da910cc8" providerId="ADAL" clId="{0C5337F3-4563-4E65-952A-29495724A428}" dt="2023-08-26T18:14:41.492" v="1867" actId="14100"/>
          <ac:spMkLst>
            <pc:docMk/>
            <pc:sldMk cId="895010494" sldId="367"/>
            <ac:spMk id="4" creationId="{1D9C7116-6D39-F744-96B0-F8BA94698163}"/>
          </ac:spMkLst>
        </pc:spChg>
        <pc:spChg chg="del mod">
          <ac:chgData name="Alison Megeney" userId="45c69655-b3d1-400d-8a21-33f0da910cc8" providerId="ADAL" clId="{0C5337F3-4563-4E65-952A-29495724A428}" dt="2023-08-26T16:00:14.397" v="829" actId="478"/>
          <ac:spMkLst>
            <pc:docMk/>
            <pc:sldMk cId="895010494" sldId="367"/>
            <ac:spMk id="7" creationId="{6BAF080B-411E-426D-B6F6-3E0F5AA5FB7B}"/>
          </ac:spMkLst>
        </pc:spChg>
        <pc:spChg chg="add del mod">
          <ac:chgData name="Alison Megeney" userId="45c69655-b3d1-400d-8a21-33f0da910cc8" providerId="ADAL" clId="{0C5337F3-4563-4E65-952A-29495724A428}" dt="2023-08-26T17:22:30.910" v="1063" actId="478"/>
          <ac:spMkLst>
            <pc:docMk/>
            <pc:sldMk cId="895010494" sldId="367"/>
            <ac:spMk id="8" creationId="{22FBF4F1-61A2-6FE8-74C1-A495483F802F}"/>
          </ac:spMkLst>
        </pc:spChg>
      </pc:sldChg>
      <pc:sldChg chg="addSp delSp modSp mod ord modNotesTx">
        <pc:chgData name="Alison Megeney" userId="45c69655-b3d1-400d-8a21-33f0da910cc8" providerId="ADAL" clId="{0C5337F3-4563-4E65-952A-29495724A428}" dt="2023-08-26T18:27:02.246" v="2282" actId="20577"/>
        <pc:sldMkLst>
          <pc:docMk/>
          <pc:sldMk cId="1113955630" sldId="368"/>
        </pc:sldMkLst>
        <pc:spChg chg="mod">
          <ac:chgData name="Alison Megeney" userId="45c69655-b3d1-400d-8a21-33f0da910cc8" providerId="ADAL" clId="{0C5337F3-4563-4E65-952A-29495724A428}" dt="2023-08-26T18:06:37.704" v="1741" actId="20577"/>
          <ac:spMkLst>
            <pc:docMk/>
            <pc:sldMk cId="1113955630" sldId="368"/>
            <ac:spMk id="2" creationId="{00000000-0000-0000-0000-000000000000}"/>
          </ac:spMkLst>
        </pc:spChg>
        <pc:spChg chg="add mod">
          <ac:chgData name="Alison Megeney" userId="45c69655-b3d1-400d-8a21-33f0da910cc8" providerId="ADAL" clId="{0C5337F3-4563-4E65-952A-29495724A428}" dt="2023-08-26T18:05:38.012" v="1665"/>
          <ac:spMkLst>
            <pc:docMk/>
            <pc:sldMk cId="1113955630" sldId="368"/>
            <ac:spMk id="3" creationId="{44B8031F-ED88-8CB9-9A99-C7DC0DE65D4D}"/>
          </ac:spMkLst>
        </pc:spChg>
        <pc:spChg chg="add mod">
          <ac:chgData name="Alison Megeney" userId="45c69655-b3d1-400d-8a21-33f0da910cc8" providerId="ADAL" clId="{0C5337F3-4563-4E65-952A-29495724A428}" dt="2023-08-26T18:05:38.012" v="1665"/>
          <ac:spMkLst>
            <pc:docMk/>
            <pc:sldMk cId="1113955630" sldId="368"/>
            <ac:spMk id="6" creationId="{3D23E2B2-74B8-65BC-3284-C031D1C051A2}"/>
          </ac:spMkLst>
        </pc:spChg>
        <pc:spChg chg="del">
          <ac:chgData name="Alison Megeney" userId="45c69655-b3d1-400d-8a21-33f0da910cc8" providerId="ADAL" clId="{0C5337F3-4563-4E65-952A-29495724A428}" dt="2023-08-26T18:05:43.898" v="1666" actId="478"/>
          <ac:spMkLst>
            <pc:docMk/>
            <pc:sldMk cId="1113955630" sldId="368"/>
            <ac:spMk id="7" creationId="{6BAF080B-411E-426D-B6F6-3E0F5AA5FB7B}"/>
          </ac:spMkLst>
        </pc:spChg>
        <pc:graphicFrameChg chg="add mod">
          <ac:chgData name="Alison Megeney" userId="45c69655-b3d1-400d-8a21-33f0da910cc8" providerId="ADAL" clId="{0C5337F3-4563-4E65-952A-29495724A428}" dt="2023-08-26T18:05:38.012" v="1665"/>
          <ac:graphicFrameMkLst>
            <pc:docMk/>
            <pc:sldMk cId="1113955630" sldId="368"/>
            <ac:graphicFrameMk id="4" creationId="{A498A5F9-CDD4-4F76-567B-837AA971BCF9}"/>
          </ac:graphicFrameMkLst>
        </pc:graphicFrameChg>
        <pc:graphicFrameChg chg="add mod">
          <ac:chgData name="Alison Megeney" userId="45c69655-b3d1-400d-8a21-33f0da910cc8" providerId="ADAL" clId="{0C5337F3-4563-4E65-952A-29495724A428}" dt="2023-08-26T18:13:05.211" v="1855" actId="1076"/>
          <ac:graphicFrameMkLst>
            <pc:docMk/>
            <pc:sldMk cId="1113955630" sldId="368"/>
            <ac:graphicFrameMk id="8" creationId="{6A1D404A-68DA-EBA7-30A0-F219D8F151F2}"/>
          </ac:graphicFrameMkLst>
        </pc:graphicFrameChg>
      </pc:sldChg>
      <pc:sldChg chg="modSp mod">
        <pc:chgData name="Alison Megeney" userId="45c69655-b3d1-400d-8a21-33f0da910cc8" providerId="ADAL" clId="{0C5337F3-4563-4E65-952A-29495724A428}" dt="2023-08-26T11:41:07.629" v="5" actId="27636"/>
        <pc:sldMkLst>
          <pc:docMk/>
          <pc:sldMk cId="3851155772" sldId="369"/>
        </pc:sldMkLst>
        <pc:spChg chg="mod">
          <ac:chgData name="Alison Megeney" userId="45c69655-b3d1-400d-8a21-33f0da910cc8" providerId="ADAL" clId="{0C5337F3-4563-4E65-952A-29495724A428}" dt="2023-08-26T11:41:07.629" v="5" actId="27636"/>
          <ac:spMkLst>
            <pc:docMk/>
            <pc:sldMk cId="3851155772" sldId="369"/>
            <ac:spMk id="23" creationId="{899CA31C-F200-4BA2-A373-EED4BA0BE940}"/>
          </ac:spMkLst>
        </pc:spChg>
      </pc:sldChg>
      <pc:sldChg chg="modSp add mod">
        <pc:chgData name="Alison Megeney" userId="45c69655-b3d1-400d-8a21-33f0da910cc8" providerId="ADAL" clId="{0C5337F3-4563-4E65-952A-29495724A428}" dt="2023-08-26T18:21:22.039" v="2107" actId="20577"/>
        <pc:sldMkLst>
          <pc:docMk/>
          <pc:sldMk cId="381964844" sldId="382"/>
        </pc:sldMkLst>
        <pc:spChg chg="mod">
          <ac:chgData name="Alison Megeney" userId="45c69655-b3d1-400d-8a21-33f0da910cc8" providerId="ADAL" clId="{0C5337F3-4563-4E65-952A-29495724A428}" dt="2023-08-26T18:21:22.039" v="2107" actId="20577"/>
          <ac:spMkLst>
            <pc:docMk/>
            <pc:sldMk cId="381964844" sldId="382"/>
            <ac:spMk id="4" creationId="{4030CBBB-8E0D-784E-0B5C-8109E7799839}"/>
          </ac:spMkLst>
        </pc:spChg>
      </pc:sldChg>
    </pc:docChg>
  </pc:docChgLst>
  <pc:docChgLst>
    <pc:chgData name="Nicholas Sharples" userId="4a4835f9-644a-43cf-ac5b-2a34e3848575" providerId="ADAL" clId="{A3B5844E-8CB0-461B-8A16-3FCD98397FE9}"/>
    <pc:docChg chg="undo custSel addSld delSld modSld sldOrd">
      <pc:chgData name="Nicholas Sharples" userId="4a4835f9-644a-43cf-ac5b-2a34e3848575" providerId="ADAL" clId="{A3B5844E-8CB0-461B-8A16-3FCD98397FE9}" dt="2023-08-25T14:04:32.942" v="2486" actId="20577"/>
      <pc:docMkLst>
        <pc:docMk/>
      </pc:docMkLst>
      <pc:sldChg chg="addSp delSp modSp">
        <pc:chgData name="Nicholas Sharples" userId="4a4835f9-644a-43cf-ac5b-2a34e3848575" providerId="ADAL" clId="{A3B5844E-8CB0-461B-8A16-3FCD98397FE9}" dt="2023-08-24T15:16:03.045" v="168" actId="1076"/>
        <pc:sldMkLst>
          <pc:docMk/>
          <pc:sldMk cId="0" sldId="268"/>
        </pc:sldMkLst>
        <pc:spChg chg="add mod">
          <ac:chgData name="Nicholas Sharples" userId="4a4835f9-644a-43cf-ac5b-2a34e3848575" providerId="ADAL" clId="{A3B5844E-8CB0-461B-8A16-3FCD98397FE9}" dt="2023-08-24T15:15:53.549" v="166" actId="1076"/>
          <ac:spMkLst>
            <pc:docMk/>
            <pc:sldMk cId="0" sldId="268"/>
            <ac:spMk id="8" creationId="{B4181654-DB30-4542-A358-FC01CD9A145F}"/>
          </ac:spMkLst>
        </pc:spChg>
        <pc:spChg chg="mod">
          <ac:chgData name="Nicholas Sharples" userId="4a4835f9-644a-43cf-ac5b-2a34e3848575" providerId="ADAL" clId="{A3B5844E-8CB0-461B-8A16-3FCD98397FE9}" dt="2023-08-24T15:16:03.045" v="168" actId="1076"/>
          <ac:spMkLst>
            <pc:docMk/>
            <pc:sldMk cId="0" sldId="268"/>
            <ac:spMk id="15" creationId="{6A51D555-6E36-424A-894F-DDE792E74BFD}"/>
          </ac:spMkLst>
        </pc:spChg>
        <pc:spChg chg="mod">
          <ac:chgData name="Nicholas Sharples" userId="4a4835f9-644a-43cf-ac5b-2a34e3848575" providerId="ADAL" clId="{A3B5844E-8CB0-461B-8A16-3FCD98397FE9}" dt="2023-08-24T15:16:03.045" v="168" actId="1076"/>
          <ac:spMkLst>
            <pc:docMk/>
            <pc:sldMk cId="0" sldId="268"/>
            <ac:spMk id="16" creationId="{6772A4CE-E4EF-40A8-B71C-B51084EEC41C}"/>
          </ac:spMkLst>
        </pc:spChg>
        <pc:spChg chg="mod">
          <ac:chgData name="Nicholas Sharples" userId="4a4835f9-644a-43cf-ac5b-2a34e3848575" providerId="ADAL" clId="{A3B5844E-8CB0-461B-8A16-3FCD98397FE9}" dt="2023-08-24T15:15:55.384" v="167" actId="20577"/>
          <ac:spMkLst>
            <pc:docMk/>
            <pc:sldMk cId="0" sldId="268"/>
            <ac:spMk id="425" creationId="{00000000-0000-0000-0000-000000000000}"/>
          </ac:spMkLst>
        </pc:spChg>
        <pc:spChg chg="mod">
          <ac:chgData name="Nicholas Sharples" userId="4a4835f9-644a-43cf-ac5b-2a34e3848575" providerId="ADAL" clId="{A3B5844E-8CB0-461B-8A16-3FCD98397FE9}" dt="2023-08-24T15:11:43.759" v="40" actId="20577"/>
          <ac:spMkLst>
            <pc:docMk/>
            <pc:sldMk cId="0" sldId="268"/>
            <ac:spMk id="426" creationId="{00000000-0000-0000-0000-000000000000}"/>
          </ac:spMkLst>
        </pc:spChg>
        <pc:picChg chg="del">
          <ac:chgData name="Nicholas Sharples" userId="4a4835f9-644a-43cf-ac5b-2a34e3848575" providerId="ADAL" clId="{A3B5844E-8CB0-461B-8A16-3FCD98397FE9}" dt="2023-08-24T15:11:50.220" v="41" actId="478"/>
          <ac:picMkLst>
            <pc:docMk/>
            <pc:sldMk cId="0" sldId="268"/>
            <ac:picMk id="2" creationId="{D1FBDB41-1196-4546-99C9-46396FEEEBA9}"/>
          </ac:picMkLst>
        </pc:picChg>
      </pc:sldChg>
      <pc:sldChg chg="del">
        <pc:chgData name="Nicholas Sharples" userId="4a4835f9-644a-43cf-ac5b-2a34e3848575" providerId="ADAL" clId="{A3B5844E-8CB0-461B-8A16-3FCD98397FE9}" dt="2023-08-25T14:04:13.788" v="2471" actId="2696"/>
        <pc:sldMkLst>
          <pc:docMk/>
          <pc:sldMk cId="3218649181" sldId="338"/>
        </pc:sldMkLst>
      </pc:sldChg>
      <pc:sldChg chg="addSp delSp modSp delAnim">
        <pc:chgData name="Nicholas Sharples" userId="4a4835f9-644a-43cf-ac5b-2a34e3848575" providerId="ADAL" clId="{A3B5844E-8CB0-461B-8A16-3FCD98397FE9}" dt="2023-08-24T15:16:22.306" v="189" actId="478"/>
        <pc:sldMkLst>
          <pc:docMk/>
          <pc:sldMk cId="2016484052" sldId="341"/>
        </pc:sldMkLst>
        <pc:spChg chg="mod">
          <ac:chgData name="Nicholas Sharples" userId="4a4835f9-644a-43cf-ac5b-2a34e3848575" providerId="ADAL" clId="{A3B5844E-8CB0-461B-8A16-3FCD98397FE9}" dt="2023-08-24T15:16:17.558" v="187" actId="20577"/>
          <ac:spMkLst>
            <pc:docMk/>
            <pc:sldMk cId="2016484052" sldId="341"/>
            <ac:spMk id="2" creationId="{00000000-0000-0000-0000-000000000000}"/>
          </ac:spMkLst>
        </pc:spChg>
        <pc:spChg chg="del">
          <ac:chgData name="Nicholas Sharples" userId="4a4835f9-644a-43cf-ac5b-2a34e3848575" providerId="ADAL" clId="{A3B5844E-8CB0-461B-8A16-3FCD98397FE9}" dt="2023-08-24T15:13:38.171" v="45" actId="478"/>
          <ac:spMkLst>
            <pc:docMk/>
            <pc:sldMk cId="2016484052" sldId="341"/>
            <ac:spMk id="3" creationId="{00000000-0000-0000-0000-000000000000}"/>
          </ac:spMkLst>
        </pc:spChg>
        <pc:spChg chg="add mod">
          <ac:chgData name="Nicholas Sharples" userId="4a4835f9-644a-43cf-ac5b-2a34e3848575" providerId="ADAL" clId="{A3B5844E-8CB0-461B-8A16-3FCD98397FE9}" dt="2023-08-24T15:14:31.814" v="75" actId="20577"/>
          <ac:spMkLst>
            <pc:docMk/>
            <pc:sldMk cId="2016484052" sldId="341"/>
            <ac:spMk id="5" creationId="{17B13ADE-EF02-4433-AD85-B0903CBBD05D}"/>
          </ac:spMkLst>
        </pc:spChg>
        <pc:spChg chg="add mod">
          <ac:chgData name="Nicholas Sharples" userId="4a4835f9-644a-43cf-ac5b-2a34e3848575" providerId="ADAL" clId="{A3B5844E-8CB0-461B-8A16-3FCD98397FE9}" dt="2023-08-24T15:16:22.306" v="189" actId="478"/>
          <ac:spMkLst>
            <pc:docMk/>
            <pc:sldMk cId="2016484052" sldId="341"/>
            <ac:spMk id="7" creationId="{6BAF080B-411E-426D-B6F6-3E0F5AA5FB7B}"/>
          </ac:spMkLst>
        </pc:spChg>
        <pc:spChg chg="del">
          <ac:chgData name="Nicholas Sharples" userId="4a4835f9-644a-43cf-ac5b-2a34e3848575" providerId="ADAL" clId="{A3B5844E-8CB0-461B-8A16-3FCD98397FE9}" dt="2023-08-24T15:16:22.306" v="189" actId="478"/>
          <ac:spMkLst>
            <pc:docMk/>
            <pc:sldMk cId="2016484052" sldId="341"/>
            <ac:spMk id="16" creationId="{FBD911EA-6790-4364-BD79-BDC19D41D338}"/>
          </ac:spMkLst>
        </pc:spChg>
        <pc:spChg chg="del">
          <ac:chgData name="Nicholas Sharples" userId="4a4835f9-644a-43cf-ac5b-2a34e3848575" providerId="ADAL" clId="{A3B5844E-8CB0-461B-8A16-3FCD98397FE9}" dt="2023-08-24T15:16:20.704" v="188" actId="478"/>
          <ac:spMkLst>
            <pc:docMk/>
            <pc:sldMk cId="2016484052" sldId="341"/>
            <ac:spMk id="32" creationId="{DD359795-F0E4-4053-8044-0E325E91EB4A}"/>
          </ac:spMkLst>
        </pc:spChg>
        <pc:picChg chg="del">
          <ac:chgData name="Nicholas Sharples" userId="4a4835f9-644a-43cf-ac5b-2a34e3848575" providerId="ADAL" clId="{A3B5844E-8CB0-461B-8A16-3FCD98397FE9}" dt="2023-08-24T15:12:45.883" v="44" actId="478"/>
          <ac:picMkLst>
            <pc:docMk/>
            <pc:sldMk cId="2016484052" sldId="341"/>
            <ac:picMk id="24" creationId="{84EC53A5-7481-44D4-8777-C4F6F6B2EDA3}"/>
          </ac:picMkLst>
        </pc:picChg>
        <pc:picChg chg="del">
          <ac:chgData name="Nicholas Sharples" userId="4a4835f9-644a-43cf-ac5b-2a34e3848575" providerId="ADAL" clId="{A3B5844E-8CB0-461B-8A16-3FCD98397FE9}" dt="2023-08-24T15:12:42.954" v="43" actId="478"/>
          <ac:picMkLst>
            <pc:docMk/>
            <pc:sldMk cId="2016484052" sldId="341"/>
            <ac:picMk id="26" creationId="{428D7B23-E4DA-4619-90D9-80445F072164}"/>
          </ac:picMkLst>
        </pc:picChg>
        <pc:picChg chg="del">
          <ac:chgData name="Nicholas Sharples" userId="4a4835f9-644a-43cf-ac5b-2a34e3848575" providerId="ADAL" clId="{A3B5844E-8CB0-461B-8A16-3FCD98397FE9}" dt="2023-08-24T15:12:29.445" v="42" actId="478"/>
          <ac:picMkLst>
            <pc:docMk/>
            <pc:sldMk cId="2016484052" sldId="341"/>
            <ac:picMk id="28" creationId="{30654530-1596-44DF-8D36-933E0B1C8FE9}"/>
          </ac:picMkLst>
        </pc:picChg>
      </pc:sldChg>
      <pc:sldChg chg="addSp delSp modSp delAnim modNotesTx">
        <pc:chgData name="Nicholas Sharples" userId="4a4835f9-644a-43cf-ac5b-2a34e3848575" providerId="ADAL" clId="{A3B5844E-8CB0-461B-8A16-3FCD98397FE9}" dt="2023-08-25T12:56:22.189" v="1587"/>
        <pc:sldMkLst>
          <pc:docMk/>
          <pc:sldMk cId="2756952646" sldId="353"/>
        </pc:sldMkLst>
        <pc:spChg chg="mod">
          <ac:chgData name="Nicholas Sharples" userId="4a4835f9-644a-43cf-ac5b-2a34e3848575" providerId="ADAL" clId="{A3B5844E-8CB0-461B-8A16-3FCD98397FE9}" dt="2023-08-24T15:38:30.022" v="317" actId="20577"/>
          <ac:spMkLst>
            <pc:docMk/>
            <pc:sldMk cId="2756952646" sldId="353"/>
            <ac:spMk id="3" creationId="{8B2DF4A1-D9FC-4C19-ADC5-A0B7EB8E1C64}"/>
          </ac:spMkLst>
        </pc:spChg>
        <pc:spChg chg="del mod">
          <ac:chgData name="Nicholas Sharples" userId="4a4835f9-644a-43cf-ac5b-2a34e3848575" providerId="ADAL" clId="{A3B5844E-8CB0-461B-8A16-3FCD98397FE9}" dt="2023-08-24T15:38:07.565" v="260" actId="478"/>
          <ac:spMkLst>
            <pc:docMk/>
            <pc:sldMk cId="2756952646" sldId="353"/>
            <ac:spMk id="5" creationId="{F49071FD-6EED-4489-8A7A-0D5E4BD1FB93}"/>
          </ac:spMkLst>
        </pc:spChg>
        <pc:spChg chg="del">
          <ac:chgData name="Nicholas Sharples" userId="4a4835f9-644a-43cf-ac5b-2a34e3848575" providerId="ADAL" clId="{A3B5844E-8CB0-461B-8A16-3FCD98397FE9}" dt="2023-08-24T15:38:09.072" v="261" actId="478"/>
          <ac:spMkLst>
            <pc:docMk/>
            <pc:sldMk cId="2756952646" sldId="353"/>
            <ac:spMk id="8" creationId="{6FFC04AD-4D50-4A78-8A65-9315811CE8C2}"/>
          </ac:spMkLst>
        </pc:spChg>
        <pc:spChg chg="del topLvl">
          <ac:chgData name="Nicholas Sharples" userId="4a4835f9-644a-43cf-ac5b-2a34e3848575" providerId="ADAL" clId="{A3B5844E-8CB0-461B-8A16-3FCD98397FE9}" dt="2023-08-24T15:38:14.833" v="266" actId="478"/>
          <ac:spMkLst>
            <pc:docMk/>
            <pc:sldMk cId="2756952646" sldId="353"/>
            <ac:spMk id="22" creationId="{12967C22-5798-4EE2-A256-EE0CFA108983}"/>
          </ac:spMkLst>
        </pc:spChg>
        <pc:spChg chg="del">
          <ac:chgData name="Nicholas Sharples" userId="4a4835f9-644a-43cf-ac5b-2a34e3848575" providerId="ADAL" clId="{A3B5844E-8CB0-461B-8A16-3FCD98397FE9}" dt="2023-08-24T15:38:10.342" v="262" actId="478"/>
          <ac:spMkLst>
            <pc:docMk/>
            <pc:sldMk cId="2756952646" sldId="353"/>
            <ac:spMk id="28" creationId="{C2F4CD4B-72A0-4F46-A89E-4E37A57B5C14}"/>
          </ac:spMkLst>
        </pc:spChg>
        <pc:spChg chg="add mod ord topLvl">
          <ac:chgData name="Nicholas Sharples" userId="4a4835f9-644a-43cf-ac5b-2a34e3848575" providerId="ADAL" clId="{A3B5844E-8CB0-461B-8A16-3FCD98397FE9}" dt="2023-08-25T10:41:20.570" v="547" actId="165"/>
          <ac:spMkLst>
            <pc:docMk/>
            <pc:sldMk cId="2756952646" sldId="353"/>
            <ac:spMk id="29" creationId="{6071DA28-920B-4D42-B022-B1255E715C42}"/>
          </ac:spMkLst>
        </pc:spChg>
        <pc:spChg chg="del mod">
          <ac:chgData name="Nicholas Sharples" userId="4a4835f9-644a-43cf-ac5b-2a34e3848575" providerId="ADAL" clId="{A3B5844E-8CB0-461B-8A16-3FCD98397FE9}" dt="2023-08-24T15:38:17.613" v="269" actId="478"/>
          <ac:spMkLst>
            <pc:docMk/>
            <pc:sldMk cId="2756952646" sldId="353"/>
            <ac:spMk id="30" creationId="{9D1DA91C-B977-4D9B-AF65-12465C5E8241}"/>
          </ac:spMkLst>
        </pc:spChg>
        <pc:spChg chg="add del mod">
          <ac:chgData name="Nicholas Sharples" userId="4a4835f9-644a-43cf-ac5b-2a34e3848575" providerId="ADAL" clId="{A3B5844E-8CB0-461B-8A16-3FCD98397FE9}" dt="2023-08-24T15:44:27.163" v="355" actId="478"/>
          <ac:spMkLst>
            <pc:docMk/>
            <pc:sldMk cId="2756952646" sldId="353"/>
            <ac:spMk id="31" creationId="{80255EF2-62C4-4BDC-B7B8-F73A0681FD2B}"/>
          </ac:spMkLst>
        </pc:spChg>
        <pc:spChg chg="add mod">
          <ac:chgData name="Nicholas Sharples" userId="4a4835f9-644a-43cf-ac5b-2a34e3848575" providerId="ADAL" clId="{A3B5844E-8CB0-461B-8A16-3FCD98397FE9}" dt="2023-08-25T10:17:36.340" v="453" actId="692"/>
          <ac:spMkLst>
            <pc:docMk/>
            <pc:sldMk cId="2756952646" sldId="353"/>
            <ac:spMk id="48" creationId="{51A1147B-CD11-46F4-AA89-1038EE119E42}"/>
          </ac:spMkLst>
        </pc:spChg>
        <pc:spChg chg="add mod">
          <ac:chgData name="Nicholas Sharples" userId="4a4835f9-644a-43cf-ac5b-2a34e3848575" providerId="ADAL" clId="{A3B5844E-8CB0-461B-8A16-3FCD98397FE9}" dt="2023-08-25T11:12:15.745" v="1480" actId="27636"/>
          <ac:spMkLst>
            <pc:docMk/>
            <pc:sldMk cId="2756952646" sldId="353"/>
            <ac:spMk id="65" creationId="{657DD978-BE84-411C-8D04-26341F6CB675}"/>
          </ac:spMkLst>
        </pc:spChg>
        <pc:spChg chg="add del mod">
          <ac:chgData name="Nicholas Sharples" userId="4a4835f9-644a-43cf-ac5b-2a34e3848575" providerId="ADAL" clId="{A3B5844E-8CB0-461B-8A16-3FCD98397FE9}" dt="2023-08-25T12:56:22.189" v="1587"/>
          <ac:spMkLst>
            <pc:docMk/>
            <pc:sldMk cId="2756952646" sldId="353"/>
            <ac:spMk id="70" creationId="{DCCCC81A-1507-478A-A406-06F97D461F3B}"/>
          </ac:spMkLst>
        </pc:spChg>
        <pc:grpChg chg="del">
          <ac:chgData name="Nicholas Sharples" userId="4a4835f9-644a-43cf-ac5b-2a34e3848575" providerId="ADAL" clId="{A3B5844E-8CB0-461B-8A16-3FCD98397FE9}" dt="2023-08-24T15:38:04.926" v="258" actId="478"/>
          <ac:grpSpMkLst>
            <pc:docMk/>
            <pc:sldMk cId="2756952646" sldId="353"/>
            <ac:grpSpMk id="9" creationId="{78C7854E-87A6-4102-AAFE-DEBA5FA9C5F2}"/>
          </ac:grpSpMkLst>
        </pc:grpChg>
        <pc:grpChg chg="del">
          <ac:chgData name="Nicholas Sharples" userId="4a4835f9-644a-43cf-ac5b-2a34e3848575" providerId="ADAL" clId="{A3B5844E-8CB0-461B-8A16-3FCD98397FE9}" dt="2023-08-24T15:38:14.833" v="266" actId="478"/>
          <ac:grpSpMkLst>
            <pc:docMk/>
            <pc:sldMk cId="2756952646" sldId="353"/>
            <ac:grpSpMk id="24" creationId="{78A8DB3A-88A3-44E8-B400-597C2266AE66}"/>
          </ac:grpSpMkLst>
        </pc:grpChg>
        <pc:grpChg chg="del">
          <ac:chgData name="Nicholas Sharples" userId="4a4835f9-644a-43cf-ac5b-2a34e3848575" providerId="ADAL" clId="{A3B5844E-8CB0-461B-8A16-3FCD98397FE9}" dt="2023-08-24T15:38:19.109" v="271" actId="478"/>
          <ac:grpSpMkLst>
            <pc:docMk/>
            <pc:sldMk cId="2756952646" sldId="353"/>
            <ac:grpSpMk id="25" creationId="{E85EF7CA-A14F-4650-AC80-003AD5D2D9DF}"/>
          </ac:grpSpMkLst>
        </pc:grpChg>
        <pc:grpChg chg="del">
          <ac:chgData name="Nicholas Sharples" userId="4a4835f9-644a-43cf-ac5b-2a34e3848575" providerId="ADAL" clId="{A3B5844E-8CB0-461B-8A16-3FCD98397FE9}" dt="2023-08-24T15:38:11.645" v="263" actId="478"/>
          <ac:grpSpMkLst>
            <pc:docMk/>
            <pc:sldMk cId="2756952646" sldId="353"/>
            <ac:grpSpMk id="26" creationId="{0FFDAD18-47DA-4149-87D2-FBD59D4AAEEF}"/>
          </ac:grpSpMkLst>
        </pc:grpChg>
        <pc:grpChg chg="del">
          <ac:chgData name="Nicholas Sharples" userId="4a4835f9-644a-43cf-ac5b-2a34e3848575" providerId="ADAL" clId="{A3B5844E-8CB0-461B-8A16-3FCD98397FE9}" dt="2023-08-24T15:38:12.669" v="264" actId="478"/>
          <ac:grpSpMkLst>
            <pc:docMk/>
            <pc:sldMk cId="2756952646" sldId="353"/>
            <ac:grpSpMk id="27" creationId="{B94C427A-F125-43ED-A231-95CC0EA1C98A}"/>
          </ac:grpSpMkLst>
        </pc:grpChg>
        <pc:grpChg chg="add del mod">
          <ac:chgData name="Nicholas Sharples" userId="4a4835f9-644a-43cf-ac5b-2a34e3848575" providerId="ADAL" clId="{A3B5844E-8CB0-461B-8A16-3FCD98397FE9}" dt="2023-08-25T10:41:20.570" v="547" actId="165"/>
          <ac:grpSpMkLst>
            <pc:docMk/>
            <pc:sldMk cId="2756952646" sldId="353"/>
            <ac:grpSpMk id="37" creationId="{95C7C6C7-C6F9-4D07-B7C7-1D20225D4ED7}"/>
          </ac:grpSpMkLst>
        </pc:grpChg>
        <pc:picChg chg="add del mod">
          <ac:chgData name="Nicholas Sharples" userId="4a4835f9-644a-43cf-ac5b-2a34e3848575" providerId="ADAL" clId="{A3B5844E-8CB0-461B-8A16-3FCD98397FE9}" dt="2023-08-24T15:39:15.036" v="324" actId="478"/>
          <ac:picMkLst>
            <pc:docMk/>
            <pc:sldMk cId="2756952646" sldId="353"/>
            <ac:picMk id="4" creationId="{2A9A91D9-1335-4671-BC10-7E36136F91CF}"/>
          </ac:picMkLst>
        </pc:picChg>
        <pc:picChg chg="add del mod modCrop">
          <ac:chgData name="Nicholas Sharples" userId="4a4835f9-644a-43cf-ac5b-2a34e3848575" providerId="ADAL" clId="{A3B5844E-8CB0-461B-8A16-3FCD98397FE9}" dt="2023-08-24T16:00:16.021" v="356" actId="478"/>
          <ac:picMkLst>
            <pc:docMk/>
            <pc:sldMk cId="2756952646" sldId="353"/>
            <ac:picMk id="11" creationId="{E4E7BE6E-82FA-4C5D-8756-04BFBABCDACF}"/>
          </ac:picMkLst>
        </pc:picChg>
        <pc:picChg chg="add del mod">
          <ac:chgData name="Nicholas Sharples" userId="4a4835f9-644a-43cf-ac5b-2a34e3848575" providerId="ADAL" clId="{A3B5844E-8CB0-461B-8A16-3FCD98397FE9}" dt="2023-08-24T15:39:25.396" v="327" actId="478"/>
          <ac:picMkLst>
            <pc:docMk/>
            <pc:sldMk cId="2756952646" sldId="353"/>
            <ac:picMk id="14" creationId="{4DC8A52F-77C2-43E4-8518-FAD5D382032F}"/>
          </ac:picMkLst>
        </pc:picChg>
        <pc:picChg chg="add del mod">
          <ac:chgData name="Nicholas Sharples" userId="4a4835f9-644a-43cf-ac5b-2a34e3848575" providerId="ADAL" clId="{A3B5844E-8CB0-461B-8A16-3FCD98397FE9}" dt="2023-08-24T15:39:23.923" v="326" actId="478"/>
          <ac:picMkLst>
            <pc:docMk/>
            <pc:sldMk cId="2756952646" sldId="353"/>
            <ac:picMk id="17" creationId="{A4A57319-261E-4971-B44E-BA16D2BA5269}"/>
          </ac:picMkLst>
        </pc:picChg>
        <pc:picChg chg="del topLvl">
          <ac:chgData name="Nicholas Sharples" userId="4a4835f9-644a-43cf-ac5b-2a34e3848575" providerId="ADAL" clId="{A3B5844E-8CB0-461B-8A16-3FCD98397FE9}" dt="2023-08-24T15:38:18.421" v="270" actId="478"/>
          <ac:picMkLst>
            <pc:docMk/>
            <pc:sldMk cId="2756952646" sldId="353"/>
            <ac:picMk id="23" creationId="{B9209D07-EF7C-49EB-9151-A053B7D4BA68}"/>
          </ac:picMkLst>
        </pc:picChg>
        <pc:picChg chg="add del mod">
          <ac:chgData name="Nicholas Sharples" userId="4a4835f9-644a-43cf-ac5b-2a34e3848575" providerId="ADAL" clId="{A3B5844E-8CB0-461B-8A16-3FCD98397FE9}" dt="2023-08-24T16:02:22.255" v="359" actId="478"/>
          <ac:picMkLst>
            <pc:docMk/>
            <pc:sldMk cId="2756952646" sldId="353"/>
            <ac:picMk id="34" creationId="{52679932-C541-4939-8023-5BC7F78E7DAB}"/>
          </ac:picMkLst>
        </pc:picChg>
        <pc:picChg chg="add del mod topLvl modCrop">
          <ac:chgData name="Nicholas Sharples" userId="4a4835f9-644a-43cf-ac5b-2a34e3848575" providerId="ADAL" clId="{A3B5844E-8CB0-461B-8A16-3FCD98397FE9}" dt="2023-08-25T10:41:23.084" v="548" actId="478"/>
          <ac:picMkLst>
            <pc:docMk/>
            <pc:sldMk cId="2756952646" sldId="353"/>
            <ac:picMk id="36" creationId="{40848A85-54F8-4E6E-A9AE-2F49A75BF6F1}"/>
          </ac:picMkLst>
        </pc:picChg>
        <pc:picChg chg="add mod">
          <ac:chgData name="Nicholas Sharples" userId="4a4835f9-644a-43cf-ac5b-2a34e3848575" providerId="ADAL" clId="{A3B5844E-8CB0-461B-8A16-3FCD98397FE9}" dt="2023-08-25T10:10:08.929" v="373" actId="1076"/>
          <ac:picMkLst>
            <pc:docMk/>
            <pc:sldMk cId="2756952646" sldId="353"/>
            <ac:picMk id="38" creationId="{8C4710A4-F27B-43C0-B91D-CFAEB1D3E891}"/>
          </ac:picMkLst>
        </pc:picChg>
        <pc:picChg chg="add mod">
          <ac:chgData name="Nicholas Sharples" userId="4a4835f9-644a-43cf-ac5b-2a34e3848575" providerId="ADAL" clId="{A3B5844E-8CB0-461B-8A16-3FCD98397FE9}" dt="2023-08-25T10:17:02.241" v="449" actId="1076"/>
          <ac:picMkLst>
            <pc:docMk/>
            <pc:sldMk cId="2756952646" sldId="353"/>
            <ac:picMk id="39" creationId="{0F64EFA9-53DF-4317-A442-61192D6BF146}"/>
          </ac:picMkLst>
        </pc:picChg>
        <pc:picChg chg="add mod modCrop">
          <ac:chgData name="Nicholas Sharples" userId="4a4835f9-644a-43cf-ac5b-2a34e3848575" providerId="ADAL" clId="{A3B5844E-8CB0-461B-8A16-3FCD98397FE9}" dt="2023-08-25T12:56:18.363" v="1586" actId="1037"/>
          <ac:picMkLst>
            <pc:docMk/>
            <pc:sldMk cId="2756952646" sldId="353"/>
            <ac:picMk id="69" creationId="{2662576A-2754-4791-AE0C-2F30F82A63D9}"/>
          </ac:picMkLst>
        </pc:picChg>
        <pc:cxnChg chg="del">
          <ac:chgData name="Nicholas Sharples" userId="4a4835f9-644a-43cf-ac5b-2a34e3848575" providerId="ADAL" clId="{A3B5844E-8CB0-461B-8A16-3FCD98397FE9}" dt="2023-08-24T15:38:13.669" v="265" actId="478"/>
          <ac:cxnSpMkLst>
            <pc:docMk/>
            <pc:sldMk cId="2756952646" sldId="353"/>
            <ac:cxnSpMk id="32" creationId="{30A13D06-8D43-418A-B69C-C4C1F451A277}"/>
          </ac:cxnSpMkLst>
        </pc:cxnChg>
        <pc:cxnChg chg="add del mod">
          <ac:chgData name="Nicholas Sharples" userId="4a4835f9-644a-43cf-ac5b-2a34e3848575" providerId="ADAL" clId="{A3B5844E-8CB0-461B-8A16-3FCD98397FE9}" dt="2023-08-25T10:11:35.636" v="377" actId="478"/>
          <ac:cxnSpMkLst>
            <pc:docMk/>
            <pc:sldMk cId="2756952646" sldId="353"/>
            <ac:cxnSpMk id="41" creationId="{09689468-292C-441F-A1F4-E2CEEA6C909D}"/>
          </ac:cxnSpMkLst>
        </pc:cxnChg>
        <pc:cxnChg chg="add del mod">
          <ac:chgData name="Nicholas Sharples" userId="4a4835f9-644a-43cf-ac5b-2a34e3848575" providerId="ADAL" clId="{A3B5844E-8CB0-461B-8A16-3FCD98397FE9}" dt="2023-08-25T10:15:58.010" v="438" actId="478"/>
          <ac:cxnSpMkLst>
            <pc:docMk/>
            <pc:sldMk cId="2756952646" sldId="353"/>
            <ac:cxnSpMk id="43" creationId="{A24A04C4-194D-4A4E-BBC6-2443FAD146C6}"/>
          </ac:cxnSpMkLst>
        </pc:cxnChg>
        <pc:cxnChg chg="add del mod">
          <ac:chgData name="Nicholas Sharples" userId="4a4835f9-644a-43cf-ac5b-2a34e3848575" providerId="ADAL" clId="{A3B5844E-8CB0-461B-8A16-3FCD98397FE9}" dt="2023-08-25T10:15:59.970" v="439" actId="478"/>
          <ac:cxnSpMkLst>
            <pc:docMk/>
            <pc:sldMk cId="2756952646" sldId="353"/>
            <ac:cxnSpMk id="45" creationId="{D81092E5-9F16-4490-912C-DB0A1C96EE90}"/>
          </ac:cxnSpMkLst>
        </pc:cxnChg>
        <pc:cxnChg chg="add mod">
          <ac:chgData name="Nicholas Sharples" userId="4a4835f9-644a-43cf-ac5b-2a34e3848575" providerId="ADAL" clId="{A3B5844E-8CB0-461B-8A16-3FCD98397FE9}" dt="2023-08-25T10:17:21.407" v="450" actId="692"/>
          <ac:cxnSpMkLst>
            <pc:docMk/>
            <pc:sldMk cId="2756952646" sldId="353"/>
            <ac:cxnSpMk id="47" creationId="{5C2E91C2-F604-4FB5-ACD7-F55A882CD76A}"/>
          </ac:cxnSpMkLst>
        </pc:cxnChg>
        <pc:cxnChg chg="add del mod">
          <ac:chgData name="Nicholas Sharples" userId="4a4835f9-644a-43cf-ac5b-2a34e3848575" providerId="ADAL" clId="{A3B5844E-8CB0-461B-8A16-3FCD98397FE9}" dt="2023-08-25T10:14:18.345" v="395" actId="478"/>
          <ac:cxnSpMkLst>
            <pc:docMk/>
            <pc:sldMk cId="2756952646" sldId="353"/>
            <ac:cxnSpMk id="50" creationId="{9FEC2D15-3A19-4117-B5DC-161A8A0D7628}"/>
          </ac:cxnSpMkLst>
        </pc:cxnChg>
        <pc:cxnChg chg="add mod">
          <ac:chgData name="Nicholas Sharples" userId="4a4835f9-644a-43cf-ac5b-2a34e3848575" providerId="ADAL" clId="{A3B5844E-8CB0-461B-8A16-3FCD98397FE9}" dt="2023-08-25T10:17:31.183" v="452" actId="692"/>
          <ac:cxnSpMkLst>
            <pc:docMk/>
            <pc:sldMk cId="2756952646" sldId="353"/>
            <ac:cxnSpMk id="53" creationId="{E8FFDA26-EC7F-4FED-A95A-3ACC69EBD211}"/>
          </ac:cxnSpMkLst>
        </pc:cxnChg>
        <pc:cxnChg chg="add mod ord">
          <ac:chgData name="Nicholas Sharples" userId="4a4835f9-644a-43cf-ac5b-2a34e3848575" providerId="ADAL" clId="{A3B5844E-8CB0-461B-8A16-3FCD98397FE9}" dt="2023-08-25T10:17:25.243" v="451" actId="692"/>
          <ac:cxnSpMkLst>
            <pc:docMk/>
            <pc:sldMk cId="2756952646" sldId="353"/>
            <ac:cxnSpMk id="61" creationId="{DC0D4E5D-4EDA-48A8-9C43-DA67E119E04D}"/>
          </ac:cxnSpMkLst>
        </pc:cxnChg>
        <pc:cxnChg chg="add mod">
          <ac:chgData name="Nicholas Sharples" userId="4a4835f9-644a-43cf-ac5b-2a34e3848575" providerId="ADAL" clId="{A3B5844E-8CB0-461B-8A16-3FCD98397FE9}" dt="2023-08-25T10:19:12.099" v="515" actId="692"/>
          <ac:cxnSpMkLst>
            <pc:docMk/>
            <pc:sldMk cId="2756952646" sldId="353"/>
            <ac:cxnSpMk id="67" creationId="{1CE6975C-DAA5-441C-95D4-82088BCE78B0}"/>
          </ac:cxnSpMkLst>
        </pc:cxnChg>
      </pc:sldChg>
      <pc:sldChg chg="modSp ord">
        <pc:chgData name="Nicholas Sharples" userId="4a4835f9-644a-43cf-ac5b-2a34e3848575" providerId="ADAL" clId="{A3B5844E-8CB0-461B-8A16-3FCD98397FE9}" dt="2023-08-25T11:10:35.764" v="1452" actId="14100"/>
        <pc:sldMkLst>
          <pc:docMk/>
          <pc:sldMk cId="1786565148" sldId="357"/>
        </pc:sldMkLst>
        <pc:spChg chg="mod">
          <ac:chgData name="Nicholas Sharples" userId="4a4835f9-644a-43cf-ac5b-2a34e3848575" providerId="ADAL" clId="{A3B5844E-8CB0-461B-8A16-3FCD98397FE9}" dt="2023-08-25T11:10:35.764" v="1452" actId="14100"/>
          <ac:spMkLst>
            <pc:docMk/>
            <pc:sldMk cId="1786565148" sldId="357"/>
            <ac:spMk id="2" creationId="{0A0462F1-4E21-4F65-925F-DDCADFADE145}"/>
          </ac:spMkLst>
        </pc:spChg>
      </pc:sldChg>
      <pc:sldChg chg="modSp add">
        <pc:chgData name="Nicholas Sharples" userId="4a4835f9-644a-43cf-ac5b-2a34e3848575" providerId="ADAL" clId="{A3B5844E-8CB0-461B-8A16-3FCD98397FE9}" dt="2023-08-24T15:16:31.944" v="193" actId="20577"/>
        <pc:sldMkLst>
          <pc:docMk/>
          <pc:sldMk cId="895010494" sldId="367"/>
        </pc:sldMkLst>
        <pc:spChg chg="mod">
          <ac:chgData name="Nicholas Sharples" userId="4a4835f9-644a-43cf-ac5b-2a34e3848575" providerId="ADAL" clId="{A3B5844E-8CB0-461B-8A16-3FCD98397FE9}" dt="2023-08-24T15:16:31.944" v="193" actId="20577"/>
          <ac:spMkLst>
            <pc:docMk/>
            <pc:sldMk cId="895010494" sldId="367"/>
            <ac:spMk id="2" creationId="{00000000-0000-0000-0000-000000000000}"/>
          </ac:spMkLst>
        </pc:spChg>
      </pc:sldChg>
      <pc:sldChg chg="modSp add">
        <pc:chgData name="Nicholas Sharples" userId="4a4835f9-644a-43cf-ac5b-2a34e3848575" providerId="ADAL" clId="{A3B5844E-8CB0-461B-8A16-3FCD98397FE9}" dt="2023-08-24T15:16:34.799" v="195" actId="20577"/>
        <pc:sldMkLst>
          <pc:docMk/>
          <pc:sldMk cId="1113955630" sldId="368"/>
        </pc:sldMkLst>
        <pc:spChg chg="mod">
          <ac:chgData name="Nicholas Sharples" userId="4a4835f9-644a-43cf-ac5b-2a34e3848575" providerId="ADAL" clId="{A3B5844E-8CB0-461B-8A16-3FCD98397FE9}" dt="2023-08-24T15:16:34.799" v="195" actId="20577"/>
          <ac:spMkLst>
            <pc:docMk/>
            <pc:sldMk cId="1113955630" sldId="368"/>
            <ac:spMk id="2" creationId="{00000000-0000-0000-0000-000000000000}"/>
          </ac:spMkLst>
        </pc:spChg>
      </pc:sldChg>
      <pc:sldChg chg="addSp delSp modSp add">
        <pc:chgData name="Nicholas Sharples" userId="4a4835f9-644a-43cf-ac5b-2a34e3848575" providerId="ADAL" clId="{A3B5844E-8CB0-461B-8A16-3FCD98397FE9}" dt="2023-08-25T13:00:45.321" v="1645" actId="20577"/>
        <pc:sldMkLst>
          <pc:docMk/>
          <pc:sldMk cId="3851155772" sldId="369"/>
        </pc:sldMkLst>
        <pc:spChg chg="del">
          <ac:chgData name="Nicholas Sharples" userId="4a4835f9-644a-43cf-ac5b-2a34e3848575" providerId="ADAL" clId="{A3B5844E-8CB0-461B-8A16-3FCD98397FE9}" dt="2023-08-25T10:19:31.915" v="517" actId="478"/>
          <ac:spMkLst>
            <pc:docMk/>
            <pc:sldMk cId="3851155772" sldId="369"/>
            <ac:spMk id="2" creationId="{93A6141A-1389-45B6-ACD3-6BC09A2B848C}"/>
          </ac:spMkLst>
        </pc:spChg>
        <pc:spChg chg="mod">
          <ac:chgData name="Nicholas Sharples" userId="4a4835f9-644a-43cf-ac5b-2a34e3848575" providerId="ADAL" clId="{A3B5844E-8CB0-461B-8A16-3FCD98397FE9}" dt="2023-08-25T10:19:40.604" v="541" actId="20577"/>
          <ac:spMkLst>
            <pc:docMk/>
            <pc:sldMk cId="3851155772" sldId="369"/>
            <ac:spMk id="3" creationId="{02CC61EE-4F55-4363-8C31-66549F4BA338}"/>
          </ac:spMkLst>
        </pc:spChg>
        <pc:spChg chg="del">
          <ac:chgData name="Nicholas Sharples" userId="4a4835f9-644a-43cf-ac5b-2a34e3848575" providerId="ADAL" clId="{A3B5844E-8CB0-461B-8A16-3FCD98397FE9}" dt="2023-08-25T10:19:34.026" v="518" actId="478"/>
          <ac:spMkLst>
            <pc:docMk/>
            <pc:sldMk cId="3851155772" sldId="369"/>
            <ac:spMk id="4" creationId="{B7268F89-8DFC-4346-B0E1-16AD511512B6}"/>
          </ac:spMkLst>
        </pc:spChg>
        <pc:spChg chg="add mod topLvl">
          <ac:chgData name="Nicholas Sharples" userId="4a4835f9-644a-43cf-ac5b-2a34e3848575" providerId="ADAL" clId="{A3B5844E-8CB0-461B-8A16-3FCD98397FE9}" dt="2023-08-25T10:54:45.132" v="607" actId="164"/>
          <ac:spMkLst>
            <pc:docMk/>
            <pc:sldMk cId="3851155772" sldId="369"/>
            <ac:spMk id="5" creationId="{68C92F89-2663-42C2-A6B7-F8473AB26AE9}"/>
          </ac:spMkLst>
        </pc:spChg>
        <pc:spChg chg="add del mod">
          <ac:chgData name="Nicholas Sharples" userId="4a4835f9-644a-43cf-ac5b-2a34e3848575" providerId="ADAL" clId="{A3B5844E-8CB0-461B-8A16-3FCD98397FE9}" dt="2023-08-25T10:52:22.896" v="590" actId="478"/>
          <ac:spMkLst>
            <pc:docMk/>
            <pc:sldMk cId="3851155772" sldId="369"/>
            <ac:spMk id="6" creationId="{AFEB68B4-CBEA-4147-B36F-40ACC8AC19BB}"/>
          </ac:spMkLst>
        </pc:spChg>
        <pc:spChg chg="add mod topLvl">
          <ac:chgData name="Nicholas Sharples" userId="4a4835f9-644a-43cf-ac5b-2a34e3848575" providerId="ADAL" clId="{A3B5844E-8CB0-461B-8A16-3FCD98397FE9}" dt="2023-08-25T10:55:08.078" v="610" actId="164"/>
          <ac:spMkLst>
            <pc:docMk/>
            <pc:sldMk cId="3851155772" sldId="369"/>
            <ac:spMk id="7" creationId="{FC3D93E2-06B4-4A81-B87A-BDB8BEEB1D81}"/>
          </ac:spMkLst>
        </pc:spChg>
        <pc:spChg chg="add mod topLvl">
          <ac:chgData name="Nicholas Sharples" userId="4a4835f9-644a-43cf-ac5b-2a34e3848575" providerId="ADAL" clId="{A3B5844E-8CB0-461B-8A16-3FCD98397FE9}" dt="2023-08-25T10:55:30.744" v="613" actId="164"/>
          <ac:spMkLst>
            <pc:docMk/>
            <pc:sldMk cId="3851155772" sldId="369"/>
            <ac:spMk id="8" creationId="{C5D99400-C236-45B8-9614-454A10379A92}"/>
          </ac:spMkLst>
        </pc:spChg>
        <pc:spChg chg="add mod">
          <ac:chgData name="Nicholas Sharples" userId="4a4835f9-644a-43cf-ac5b-2a34e3848575" providerId="ADAL" clId="{A3B5844E-8CB0-461B-8A16-3FCD98397FE9}" dt="2023-08-25T11:06:24.904" v="1098" actId="404"/>
          <ac:spMkLst>
            <pc:docMk/>
            <pc:sldMk cId="3851155772" sldId="369"/>
            <ac:spMk id="21" creationId="{1755310A-2FE1-4C59-833C-B2C135FE9A57}"/>
          </ac:spMkLst>
        </pc:spChg>
        <pc:spChg chg="add mod">
          <ac:chgData name="Nicholas Sharples" userId="4a4835f9-644a-43cf-ac5b-2a34e3848575" providerId="ADAL" clId="{A3B5844E-8CB0-461B-8A16-3FCD98397FE9}" dt="2023-08-25T13:00:45.321" v="1645" actId="20577"/>
          <ac:spMkLst>
            <pc:docMk/>
            <pc:sldMk cId="3851155772" sldId="369"/>
            <ac:spMk id="22" creationId="{CB1835E5-3E85-4A2F-87F4-9E1EECA12641}"/>
          </ac:spMkLst>
        </pc:spChg>
        <pc:spChg chg="add mod">
          <ac:chgData name="Nicholas Sharples" userId="4a4835f9-644a-43cf-ac5b-2a34e3848575" providerId="ADAL" clId="{A3B5844E-8CB0-461B-8A16-3FCD98397FE9}" dt="2023-08-25T12:59:47.690" v="1630" actId="27636"/>
          <ac:spMkLst>
            <pc:docMk/>
            <pc:sldMk cId="3851155772" sldId="369"/>
            <ac:spMk id="23" creationId="{899CA31C-F200-4BA2-A373-EED4BA0BE940}"/>
          </ac:spMkLst>
        </pc:spChg>
        <pc:grpChg chg="add del mod ord">
          <ac:chgData name="Nicholas Sharples" userId="4a4835f9-644a-43cf-ac5b-2a34e3848575" providerId="ADAL" clId="{A3B5844E-8CB0-461B-8A16-3FCD98397FE9}" dt="2023-08-25T10:54:15.404" v="605" actId="165"/>
          <ac:grpSpMkLst>
            <pc:docMk/>
            <pc:sldMk cId="3851155772" sldId="369"/>
            <ac:grpSpMk id="15" creationId="{5358E2D3-B653-45D4-8EED-44A0DA0307FF}"/>
          </ac:grpSpMkLst>
        </pc:grpChg>
        <pc:grpChg chg="add del mod ord">
          <ac:chgData name="Nicholas Sharples" userId="4a4835f9-644a-43cf-ac5b-2a34e3848575" providerId="ADAL" clId="{A3B5844E-8CB0-461B-8A16-3FCD98397FE9}" dt="2023-08-25T10:54:51.865" v="608" actId="165"/>
          <ac:grpSpMkLst>
            <pc:docMk/>
            <pc:sldMk cId="3851155772" sldId="369"/>
            <ac:grpSpMk id="16" creationId="{0AD07539-9E0A-467A-95E1-7B77D7C78224}"/>
          </ac:grpSpMkLst>
        </pc:grpChg>
        <pc:grpChg chg="add del mod">
          <ac:chgData name="Nicholas Sharples" userId="4a4835f9-644a-43cf-ac5b-2a34e3848575" providerId="ADAL" clId="{A3B5844E-8CB0-461B-8A16-3FCD98397FE9}" dt="2023-08-25T10:55:12.050" v="611" actId="165"/>
          <ac:grpSpMkLst>
            <pc:docMk/>
            <pc:sldMk cId="3851155772" sldId="369"/>
            <ac:grpSpMk id="17" creationId="{5FC19E21-8046-4E3A-8A5F-4DFDB147CD18}"/>
          </ac:grpSpMkLst>
        </pc:grpChg>
        <pc:grpChg chg="add mod">
          <ac:chgData name="Nicholas Sharples" userId="4a4835f9-644a-43cf-ac5b-2a34e3848575" providerId="ADAL" clId="{A3B5844E-8CB0-461B-8A16-3FCD98397FE9}" dt="2023-08-25T10:55:38.012" v="617" actId="1076"/>
          <ac:grpSpMkLst>
            <pc:docMk/>
            <pc:sldMk cId="3851155772" sldId="369"/>
            <ac:grpSpMk id="18" creationId="{152132B1-6B19-4ACB-A05D-D157F5F728BE}"/>
          </ac:grpSpMkLst>
        </pc:grpChg>
        <pc:grpChg chg="add mod">
          <ac:chgData name="Nicholas Sharples" userId="4a4835f9-644a-43cf-ac5b-2a34e3848575" providerId="ADAL" clId="{A3B5844E-8CB0-461B-8A16-3FCD98397FE9}" dt="2023-08-25T11:08:56.968" v="1305" actId="1076"/>
          <ac:grpSpMkLst>
            <pc:docMk/>
            <pc:sldMk cId="3851155772" sldId="369"/>
            <ac:grpSpMk id="19" creationId="{B5DDE188-D196-4FC7-A344-C2F31092340F}"/>
          </ac:grpSpMkLst>
        </pc:grpChg>
        <pc:grpChg chg="add mod">
          <ac:chgData name="Nicholas Sharples" userId="4a4835f9-644a-43cf-ac5b-2a34e3848575" providerId="ADAL" clId="{A3B5844E-8CB0-461B-8A16-3FCD98397FE9}" dt="2023-08-25T11:08:58.928" v="1306" actId="1076"/>
          <ac:grpSpMkLst>
            <pc:docMk/>
            <pc:sldMk cId="3851155772" sldId="369"/>
            <ac:grpSpMk id="20" creationId="{084701AD-D062-424E-BD28-C81DC5E8F2DE}"/>
          </ac:grpSpMkLst>
        </pc:grpChg>
        <pc:picChg chg="add mod topLvl modCrop">
          <ac:chgData name="Nicholas Sharples" userId="4a4835f9-644a-43cf-ac5b-2a34e3848575" providerId="ADAL" clId="{A3B5844E-8CB0-461B-8A16-3FCD98397FE9}" dt="2023-08-25T10:54:45.132" v="607" actId="164"/>
          <ac:picMkLst>
            <pc:docMk/>
            <pc:sldMk cId="3851155772" sldId="369"/>
            <ac:picMk id="10" creationId="{1B36AE18-09E8-44DA-B1EE-B467720E0964}"/>
          </ac:picMkLst>
        </pc:picChg>
        <pc:picChg chg="add mod topLvl modCrop">
          <ac:chgData name="Nicholas Sharples" userId="4a4835f9-644a-43cf-ac5b-2a34e3848575" providerId="ADAL" clId="{A3B5844E-8CB0-461B-8A16-3FCD98397FE9}" dt="2023-08-25T10:55:08.078" v="610" actId="164"/>
          <ac:picMkLst>
            <pc:docMk/>
            <pc:sldMk cId="3851155772" sldId="369"/>
            <ac:picMk id="12" creationId="{5DA6C8C8-E947-4867-A573-C2A3B258B327}"/>
          </ac:picMkLst>
        </pc:picChg>
        <pc:picChg chg="add mod topLvl modCrop">
          <ac:chgData name="Nicholas Sharples" userId="4a4835f9-644a-43cf-ac5b-2a34e3848575" providerId="ADAL" clId="{A3B5844E-8CB0-461B-8A16-3FCD98397FE9}" dt="2023-08-25T10:55:30.744" v="613" actId="164"/>
          <ac:picMkLst>
            <pc:docMk/>
            <pc:sldMk cId="3851155772" sldId="369"/>
            <ac:picMk id="14" creationId="{CE01BBA3-1536-454E-9B7D-E05FD028EE5E}"/>
          </ac:picMkLst>
        </pc:picChg>
      </pc:sldChg>
      <pc:sldChg chg="modSp add ord">
        <pc:chgData name="Nicholas Sharples" userId="4a4835f9-644a-43cf-ac5b-2a34e3848575" providerId="ADAL" clId="{A3B5844E-8CB0-461B-8A16-3FCD98397FE9}" dt="2023-08-25T11:10:43.817" v="1468" actId="20577"/>
        <pc:sldMkLst>
          <pc:docMk/>
          <pc:sldMk cId="3742648615" sldId="370"/>
        </pc:sldMkLst>
        <pc:spChg chg="mod">
          <ac:chgData name="Nicholas Sharples" userId="4a4835f9-644a-43cf-ac5b-2a34e3848575" providerId="ADAL" clId="{A3B5844E-8CB0-461B-8A16-3FCD98397FE9}" dt="2023-08-25T11:10:43.817" v="1468" actId="20577"/>
          <ac:spMkLst>
            <pc:docMk/>
            <pc:sldMk cId="3742648615" sldId="370"/>
            <ac:spMk id="2" creationId="{0A0462F1-4E21-4F65-925F-DDCADFADE145}"/>
          </ac:spMkLst>
        </pc:spChg>
      </pc:sldChg>
      <pc:sldChg chg="addSp delSp modSp add">
        <pc:chgData name="Nicholas Sharples" userId="4a4835f9-644a-43cf-ac5b-2a34e3848575" providerId="ADAL" clId="{A3B5844E-8CB0-461B-8A16-3FCD98397FE9}" dt="2023-08-25T13:52:54.145" v="2045" actId="14100"/>
        <pc:sldMkLst>
          <pc:docMk/>
          <pc:sldMk cId="689069345" sldId="371"/>
        </pc:sldMkLst>
        <pc:spChg chg="del mod">
          <ac:chgData name="Nicholas Sharples" userId="4a4835f9-644a-43cf-ac5b-2a34e3848575" providerId="ADAL" clId="{A3B5844E-8CB0-461B-8A16-3FCD98397FE9}" dt="2023-08-25T11:12:35.334" v="1482" actId="478"/>
          <ac:spMkLst>
            <pc:docMk/>
            <pc:sldMk cId="689069345" sldId="371"/>
            <ac:spMk id="2" creationId="{00000000-0000-0000-0000-000000000000}"/>
          </ac:spMkLst>
        </pc:spChg>
        <pc:spChg chg="del">
          <ac:chgData name="Nicholas Sharples" userId="4a4835f9-644a-43cf-ac5b-2a34e3848575" providerId="ADAL" clId="{A3B5844E-8CB0-461B-8A16-3FCD98397FE9}" dt="2023-08-25T12:39:39.820" v="1483" actId="478"/>
          <ac:spMkLst>
            <pc:docMk/>
            <pc:sldMk cId="689069345" sldId="371"/>
            <ac:spMk id="7" creationId="{6BAF080B-411E-426D-B6F6-3E0F5AA5FB7B}"/>
          </ac:spMkLst>
        </pc:spChg>
        <pc:spChg chg="add mod">
          <ac:chgData name="Nicholas Sharples" userId="4a4835f9-644a-43cf-ac5b-2a34e3848575" providerId="ADAL" clId="{A3B5844E-8CB0-461B-8A16-3FCD98397FE9}" dt="2023-08-25T12:51:43.835" v="1536" actId="207"/>
          <ac:spMkLst>
            <pc:docMk/>
            <pc:sldMk cId="689069345" sldId="371"/>
            <ac:spMk id="13" creationId="{93275B64-C261-4578-BCD5-851F04A3BC64}"/>
          </ac:spMkLst>
        </pc:spChg>
        <pc:picChg chg="add mod">
          <ac:chgData name="Nicholas Sharples" userId="4a4835f9-644a-43cf-ac5b-2a34e3848575" providerId="ADAL" clId="{A3B5844E-8CB0-461B-8A16-3FCD98397FE9}" dt="2023-08-25T12:50:22.768" v="1502" actId="1076"/>
          <ac:picMkLst>
            <pc:docMk/>
            <pc:sldMk cId="689069345" sldId="371"/>
            <ac:picMk id="3" creationId="{51EEE9CF-347B-4913-903E-54F5253AC8C2}"/>
          </ac:picMkLst>
        </pc:picChg>
        <pc:picChg chg="add del mod">
          <ac:chgData name="Nicholas Sharples" userId="4a4835f9-644a-43cf-ac5b-2a34e3848575" providerId="ADAL" clId="{A3B5844E-8CB0-461B-8A16-3FCD98397FE9}" dt="2023-08-25T12:44:05.291" v="1488" actId="478"/>
          <ac:picMkLst>
            <pc:docMk/>
            <pc:sldMk cId="689069345" sldId="371"/>
            <ac:picMk id="4" creationId="{5920441F-8A11-42B5-9311-1DD8CD86C735}"/>
          </ac:picMkLst>
        </pc:picChg>
        <pc:picChg chg="add mod modCrop">
          <ac:chgData name="Nicholas Sharples" userId="4a4835f9-644a-43cf-ac5b-2a34e3848575" providerId="ADAL" clId="{A3B5844E-8CB0-461B-8A16-3FCD98397FE9}" dt="2023-08-25T12:50:12.514" v="1500" actId="1076"/>
          <ac:picMkLst>
            <pc:docMk/>
            <pc:sldMk cId="689069345" sldId="371"/>
            <ac:picMk id="6" creationId="{2E978742-143B-468B-AD3A-52AE80BAF4A1}"/>
          </ac:picMkLst>
        </pc:picChg>
        <pc:picChg chg="add del mod">
          <ac:chgData name="Nicholas Sharples" userId="4a4835f9-644a-43cf-ac5b-2a34e3848575" providerId="ADAL" clId="{A3B5844E-8CB0-461B-8A16-3FCD98397FE9}" dt="2023-08-25T12:45:46.031" v="1493" actId="478"/>
          <ac:picMkLst>
            <pc:docMk/>
            <pc:sldMk cId="689069345" sldId="371"/>
            <ac:picMk id="8" creationId="{7E15F029-5F7F-42B6-A1B1-20A95EBDD6A6}"/>
          </ac:picMkLst>
        </pc:picChg>
        <pc:picChg chg="add del mod">
          <ac:chgData name="Nicholas Sharples" userId="4a4835f9-644a-43cf-ac5b-2a34e3848575" providerId="ADAL" clId="{A3B5844E-8CB0-461B-8A16-3FCD98397FE9}" dt="2023-08-25T12:49:42.251" v="1496" actId="478"/>
          <ac:picMkLst>
            <pc:docMk/>
            <pc:sldMk cId="689069345" sldId="371"/>
            <ac:picMk id="9" creationId="{4DBEC1A3-9758-4656-9641-771DB09EEC06}"/>
          </ac:picMkLst>
        </pc:picChg>
        <pc:picChg chg="add del mod">
          <ac:chgData name="Nicholas Sharples" userId="4a4835f9-644a-43cf-ac5b-2a34e3848575" providerId="ADAL" clId="{A3B5844E-8CB0-461B-8A16-3FCD98397FE9}" dt="2023-08-25T12:52:22.697" v="1537" actId="478"/>
          <ac:picMkLst>
            <pc:docMk/>
            <pc:sldMk cId="689069345" sldId="371"/>
            <ac:picMk id="10" creationId="{FBDA21A7-2D2A-40E6-9661-A7DD60CFEC9B}"/>
          </ac:picMkLst>
        </pc:picChg>
        <pc:picChg chg="add mod">
          <ac:chgData name="Nicholas Sharples" userId="4a4835f9-644a-43cf-ac5b-2a34e3848575" providerId="ADAL" clId="{A3B5844E-8CB0-461B-8A16-3FCD98397FE9}" dt="2023-08-25T12:52:27.272" v="1539" actId="1076"/>
          <ac:picMkLst>
            <pc:docMk/>
            <pc:sldMk cId="689069345" sldId="371"/>
            <ac:picMk id="14" creationId="{5B02A157-904E-44DE-B60B-E22D215ECF8B}"/>
          </ac:picMkLst>
        </pc:picChg>
        <pc:cxnChg chg="add del mod">
          <ac:chgData name="Nicholas Sharples" userId="4a4835f9-644a-43cf-ac5b-2a34e3848575" providerId="ADAL" clId="{A3B5844E-8CB0-461B-8A16-3FCD98397FE9}" dt="2023-08-25T13:27:39.222" v="1703" actId="478"/>
          <ac:cxnSpMkLst>
            <pc:docMk/>
            <pc:sldMk cId="689069345" sldId="371"/>
            <ac:cxnSpMk id="12" creationId="{59097CBF-536A-4CEA-A8F8-FAC80E875595}"/>
          </ac:cxnSpMkLst>
        </pc:cxnChg>
        <pc:cxnChg chg="add mod">
          <ac:chgData name="Nicholas Sharples" userId="4a4835f9-644a-43cf-ac5b-2a34e3848575" providerId="ADAL" clId="{A3B5844E-8CB0-461B-8A16-3FCD98397FE9}" dt="2023-08-25T13:52:54.145" v="2045" actId="14100"/>
          <ac:cxnSpMkLst>
            <pc:docMk/>
            <pc:sldMk cId="689069345" sldId="371"/>
            <ac:cxnSpMk id="16" creationId="{1895CB91-59F4-406A-8B0F-FA4453BB9896}"/>
          </ac:cxnSpMkLst>
        </pc:cxnChg>
      </pc:sldChg>
      <pc:sldChg chg="addSp delSp modSp add">
        <pc:chgData name="Nicholas Sharples" userId="4a4835f9-644a-43cf-ac5b-2a34e3848575" providerId="ADAL" clId="{A3B5844E-8CB0-461B-8A16-3FCD98397FE9}" dt="2023-08-25T13:53:06.677" v="2047" actId="14100"/>
        <pc:sldMkLst>
          <pc:docMk/>
          <pc:sldMk cId="3325648174" sldId="372"/>
        </pc:sldMkLst>
        <pc:spChg chg="add mod topLvl">
          <ac:chgData name="Nicholas Sharples" userId="4a4835f9-644a-43cf-ac5b-2a34e3848575" providerId="ADAL" clId="{A3B5844E-8CB0-461B-8A16-3FCD98397FE9}" dt="2023-08-25T13:21:49.119" v="1669" actId="165"/>
          <ac:spMkLst>
            <pc:docMk/>
            <pc:sldMk cId="3325648174" sldId="372"/>
            <ac:spMk id="8" creationId="{0CF326A0-7C14-4C42-A2EC-BFD2DFC4F9E1}"/>
          </ac:spMkLst>
        </pc:spChg>
        <pc:spChg chg="mod">
          <ac:chgData name="Nicholas Sharples" userId="4a4835f9-644a-43cf-ac5b-2a34e3848575" providerId="ADAL" clId="{A3B5844E-8CB0-461B-8A16-3FCD98397FE9}" dt="2023-08-25T13:22:15.676" v="1691" actId="20577"/>
          <ac:spMkLst>
            <pc:docMk/>
            <pc:sldMk cId="3325648174" sldId="372"/>
            <ac:spMk id="13" creationId="{93275B64-C261-4578-BCD5-851F04A3BC64}"/>
          </ac:spMkLst>
        </pc:spChg>
        <pc:spChg chg="add mod">
          <ac:chgData name="Nicholas Sharples" userId="4a4835f9-644a-43cf-ac5b-2a34e3848575" providerId="ADAL" clId="{A3B5844E-8CB0-461B-8A16-3FCD98397FE9}" dt="2023-08-25T13:43:25.744" v="1831" actId="1076"/>
          <ac:spMkLst>
            <pc:docMk/>
            <pc:sldMk cId="3325648174" sldId="372"/>
            <ac:spMk id="24" creationId="{811BD8A6-3AA1-4DD8-BAAE-94F42AC1C7C2}"/>
          </ac:spMkLst>
        </pc:spChg>
        <pc:grpChg chg="add del mod ord">
          <ac:chgData name="Nicholas Sharples" userId="4a4835f9-644a-43cf-ac5b-2a34e3848575" providerId="ADAL" clId="{A3B5844E-8CB0-461B-8A16-3FCD98397FE9}" dt="2023-08-25T13:21:57.178" v="1670" actId="1076"/>
          <ac:grpSpMkLst>
            <pc:docMk/>
            <pc:sldMk cId="3325648174" sldId="372"/>
            <ac:grpSpMk id="7" creationId="{AFB984CE-2D60-4F14-A005-F420DABE923E}"/>
          </ac:grpSpMkLst>
        </pc:grpChg>
        <pc:picChg chg="add mod topLvl modCrop">
          <ac:chgData name="Nicholas Sharples" userId="4a4835f9-644a-43cf-ac5b-2a34e3848575" providerId="ADAL" clId="{A3B5844E-8CB0-461B-8A16-3FCD98397FE9}" dt="2023-08-25T13:21:49.119" v="1669" actId="165"/>
          <ac:picMkLst>
            <pc:docMk/>
            <pc:sldMk cId="3325648174" sldId="372"/>
            <ac:picMk id="4" creationId="{8418C203-DBA4-40E3-9689-02E98C0C6CE8}"/>
          </ac:picMkLst>
        </pc:picChg>
        <pc:picChg chg="del">
          <ac:chgData name="Nicholas Sharples" userId="4a4835f9-644a-43cf-ac5b-2a34e3848575" providerId="ADAL" clId="{A3B5844E-8CB0-461B-8A16-3FCD98397FE9}" dt="2023-08-25T12:54:36.753" v="1551" actId="478"/>
          <ac:picMkLst>
            <pc:docMk/>
            <pc:sldMk cId="3325648174" sldId="372"/>
            <ac:picMk id="6" creationId="{2E978742-143B-468B-AD3A-52AE80BAF4A1}"/>
          </ac:picMkLst>
        </pc:picChg>
        <pc:picChg chg="add del mod modCrop">
          <ac:chgData name="Nicholas Sharples" userId="4a4835f9-644a-43cf-ac5b-2a34e3848575" providerId="ADAL" clId="{A3B5844E-8CB0-461B-8A16-3FCD98397FE9}" dt="2023-08-25T13:24:54.978" v="1693" actId="478"/>
          <ac:picMkLst>
            <pc:docMk/>
            <pc:sldMk cId="3325648174" sldId="372"/>
            <ac:picMk id="11" creationId="{892E6399-36B0-4BD7-9106-72B9DAB6FCD2}"/>
          </ac:picMkLst>
        </pc:picChg>
        <pc:picChg chg="del">
          <ac:chgData name="Nicholas Sharples" userId="4a4835f9-644a-43cf-ac5b-2a34e3848575" providerId="ADAL" clId="{A3B5844E-8CB0-461B-8A16-3FCD98397FE9}" dt="2023-08-25T12:54:37.472" v="1552" actId="478"/>
          <ac:picMkLst>
            <pc:docMk/>
            <pc:sldMk cId="3325648174" sldId="372"/>
            <ac:picMk id="14" creationId="{5B02A157-904E-44DE-B60B-E22D215ECF8B}"/>
          </ac:picMkLst>
        </pc:picChg>
        <pc:picChg chg="add del mod modCrop">
          <ac:chgData name="Nicholas Sharples" userId="4a4835f9-644a-43cf-ac5b-2a34e3848575" providerId="ADAL" clId="{A3B5844E-8CB0-461B-8A16-3FCD98397FE9}" dt="2023-08-25T13:27:15.366" v="1697" actId="478"/>
          <ac:picMkLst>
            <pc:docMk/>
            <pc:sldMk cId="3325648174" sldId="372"/>
            <ac:picMk id="17" creationId="{67C7787D-FB70-4921-841F-5B6864911BBA}"/>
          </ac:picMkLst>
        </pc:picChg>
        <pc:picChg chg="add mod modCrop">
          <ac:chgData name="Nicholas Sharples" userId="4a4835f9-644a-43cf-ac5b-2a34e3848575" providerId="ADAL" clId="{A3B5844E-8CB0-461B-8A16-3FCD98397FE9}" dt="2023-08-25T13:27:27.856" v="1702" actId="1076"/>
          <ac:picMkLst>
            <pc:docMk/>
            <pc:sldMk cId="3325648174" sldId="372"/>
            <ac:picMk id="18" creationId="{84E0469C-BB50-4CA1-BF2C-8FCFBA218E7B}"/>
          </ac:picMkLst>
        </pc:picChg>
        <pc:cxnChg chg="add del mod">
          <ac:chgData name="Nicholas Sharples" userId="4a4835f9-644a-43cf-ac5b-2a34e3848575" providerId="ADAL" clId="{A3B5844E-8CB0-461B-8A16-3FCD98397FE9}" dt="2023-08-25T13:17:58.897" v="1648" actId="478"/>
          <ac:cxnSpMkLst>
            <pc:docMk/>
            <pc:sldMk cId="3325648174" sldId="372"/>
            <ac:cxnSpMk id="10" creationId="{B0C59164-5044-4D4C-967E-FAD97CD9782D}"/>
          </ac:cxnSpMkLst>
        </pc:cxnChg>
        <pc:cxnChg chg="del">
          <ac:chgData name="Nicholas Sharples" userId="4a4835f9-644a-43cf-ac5b-2a34e3848575" providerId="ADAL" clId="{A3B5844E-8CB0-461B-8A16-3FCD98397FE9}" dt="2023-08-25T13:01:01.933" v="1646" actId="478"/>
          <ac:cxnSpMkLst>
            <pc:docMk/>
            <pc:sldMk cId="3325648174" sldId="372"/>
            <ac:cxnSpMk id="12" creationId="{59097CBF-536A-4CEA-A8F8-FAC80E875595}"/>
          </ac:cxnSpMkLst>
        </pc:cxnChg>
        <pc:cxnChg chg="add del mod">
          <ac:chgData name="Nicholas Sharples" userId="4a4835f9-644a-43cf-ac5b-2a34e3848575" providerId="ADAL" clId="{A3B5844E-8CB0-461B-8A16-3FCD98397FE9}" dt="2023-08-25T13:20:12.194" v="1651" actId="478"/>
          <ac:cxnSpMkLst>
            <pc:docMk/>
            <pc:sldMk cId="3325648174" sldId="372"/>
            <ac:cxnSpMk id="16" creationId="{422C2A38-7088-463D-BF27-2C918576A743}"/>
          </ac:cxnSpMkLst>
        </pc:cxnChg>
        <pc:cxnChg chg="add mod">
          <ac:chgData name="Nicholas Sharples" userId="4a4835f9-644a-43cf-ac5b-2a34e3848575" providerId="ADAL" clId="{A3B5844E-8CB0-461B-8A16-3FCD98397FE9}" dt="2023-08-25T13:53:06.677" v="2047" actId="14100"/>
          <ac:cxnSpMkLst>
            <pc:docMk/>
            <pc:sldMk cId="3325648174" sldId="372"/>
            <ac:cxnSpMk id="19" creationId="{47E60273-4376-4BDF-858A-4A7D4B8F8B81}"/>
          </ac:cxnSpMkLst>
        </pc:cxnChg>
      </pc:sldChg>
      <pc:sldChg chg="addSp delSp modSp add">
        <pc:chgData name="Nicholas Sharples" userId="4a4835f9-644a-43cf-ac5b-2a34e3848575" providerId="ADAL" clId="{A3B5844E-8CB0-461B-8A16-3FCD98397FE9}" dt="2023-08-25T13:53:38.618" v="2071" actId="1036"/>
        <pc:sldMkLst>
          <pc:docMk/>
          <pc:sldMk cId="2874203898" sldId="373"/>
        </pc:sldMkLst>
        <pc:spChg chg="mod topLvl">
          <ac:chgData name="Nicholas Sharples" userId="4a4835f9-644a-43cf-ac5b-2a34e3848575" providerId="ADAL" clId="{A3B5844E-8CB0-461B-8A16-3FCD98397FE9}" dt="2023-08-25T13:35:12.044" v="1723" actId="14100"/>
          <ac:spMkLst>
            <pc:docMk/>
            <pc:sldMk cId="2874203898" sldId="373"/>
            <ac:spMk id="8" creationId="{0CF326A0-7C14-4C42-A2EC-BFD2DFC4F9E1}"/>
          </ac:spMkLst>
        </pc:spChg>
        <pc:spChg chg="add mod">
          <ac:chgData name="Nicholas Sharples" userId="4a4835f9-644a-43cf-ac5b-2a34e3848575" providerId="ADAL" clId="{A3B5844E-8CB0-461B-8A16-3FCD98397FE9}" dt="2023-08-25T13:44:46.927" v="1944" actId="27636"/>
          <ac:spMkLst>
            <pc:docMk/>
            <pc:sldMk cId="2874203898" sldId="373"/>
            <ac:spMk id="20" creationId="{AC9FF0F4-C002-4561-90A3-1FDB158253D8}"/>
          </ac:spMkLst>
        </pc:spChg>
        <pc:grpChg chg="del">
          <ac:chgData name="Nicholas Sharples" userId="4a4835f9-644a-43cf-ac5b-2a34e3848575" providerId="ADAL" clId="{A3B5844E-8CB0-461B-8A16-3FCD98397FE9}" dt="2023-08-25T13:32:58.657" v="1717" actId="165"/>
          <ac:grpSpMkLst>
            <pc:docMk/>
            <pc:sldMk cId="2874203898" sldId="373"/>
            <ac:grpSpMk id="7" creationId="{AFB984CE-2D60-4F14-A005-F420DABE923E}"/>
          </ac:grpSpMkLst>
        </pc:grpChg>
        <pc:picChg chg="del mod topLvl">
          <ac:chgData name="Nicholas Sharples" userId="4a4835f9-644a-43cf-ac5b-2a34e3848575" providerId="ADAL" clId="{A3B5844E-8CB0-461B-8A16-3FCD98397FE9}" dt="2023-08-25T13:33:01.791" v="1718" actId="478"/>
          <ac:picMkLst>
            <pc:docMk/>
            <pc:sldMk cId="2874203898" sldId="373"/>
            <ac:picMk id="4" creationId="{8418C203-DBA4-40E3-9689-02E98C0C6CE8}"/>
          </ac:picMkLst>
        </pc:picChg>
        <pc:picChg chg="add mod modCrop">
          <ac:chgData name="Nicholas Sharples" userId="4a4835f9-644a-43cf-ac5b-2a34e3848575" providerId="ADAL" clId="{A3B5844E-8CB0-461B-8A16-3FCD98397FE9}" dt="2023-08-25T13:35:20.957" v="1724" actId="1076"/>
          <ac:picMkLst>
            <pc:docMk/>
            <pc:sldMk cId="2874203898" sldId="373"/>
            <ac:picMk id="6" creationId="{5F190F28-E170-4DEF-989F-C06C1C57F4F8}"/>
          </ac:picMkLst>
        </pc:picChg>
        <pc:picChg chg="add mod modCrop">
          <ac:chgData name="Nicholas Sharples" userId="4a4835f9-644a-43cf-ac5b-2a34e3848575" providerId="ADAL" clId="{A3B5844E-8CB0-461B-8A16-3FCD98397FE9}" dt="2023-08-25T13:43:49.154" v="1832" actId="1076"/>
          <ac:picMkLst>
            <pc:docMk/>
            <pc:sldMk cId="2874203898" sldId="373"/>
            <ac:picMk id="10" creationId="{12BEEA4D-0711-4C1E-ACE1-E3D6F37B2D9F}"/>
          </ac:picMkLst>
        </pc:picChg>
        <pc:picChg chg="add del">
          <ac:chgData name="Nicholas Sharples" userId="4a4835f9-644a-43cf-ac5b-2a34e3848575" providerId="ADAL" clId="{A3B5844E-8CB0-461B-8A16-3FCD98397FE9}" dt="2023-08-25T13:41:00.741" v="1734" actId="478"/>
          <ac:picMkLst>
            <pc:docMk/>
            <pc:sldMk cId="2874203898" sldId="373"/>
            <ac:picMk id="11" creationId="{E30DDB2F-C0E9-4CE2-B14D-34CC5E69214C}"/>
          </ac:picMkLst>
        </pc:picChg>
        <pc:picChg chg="add del">
          <ac:chgData name="Nicholas Sharples" userId="4a4835f9-644a-43cf-ac5b-2a34e3848575" providerId="ADAL" clId="{A3B5844E-8CB0-461B-8A16-3FCD98397FE9}" dt="2023-08-25T13:41:22.212" v="1736" actId="478"/>
          <ac:picMkLst>
            <pc:docMk/>
            <pc:sldMk cId="2874203898" sldId="373"/>
            <ac:picMk id="12" creationId="{63FAB692-AED3-4C4E-A829-4F6C20585FB3}"/>
          </ac:picMkLst>
        </pc:picChg>
        <pc:picChg chg="add del mod">
          <ac:chgData name="Nicholas Sharples" userId="4a4835f9-644a-43cf-ac5b-2a34e3848575" providerId="ADAL" clId="{A3B5844E-8CB0-461B-8A16-3FCD98397FE9}" dt="2023-08-25T13:42:10.908" v="1739" actId="478"/>
          <ac:picMkLst>
            <pc:docMk/>
            <pc:sldMk cId="2874203898" sldId="373"/>
            <ac:picMk id="14" creationId="{6C4F460E-E2F4-4964-A574-AB0CC8EB6D91}"/>
          </ac:picMkLst>
        </pc:picChg>
        <pc:picChg chg="add mod modCrop">
          <ac:chgData name="Nicholas Sharples" userId="4a4835f9-644a-43cf-ac5b-2a34e3848575" providerId="ADAL" clId="{A3B5844E-8CB0-461B-8A16-3FCD98397FE9}" dt="2023-08-25T13:53:38.618" v="2071" actId="1036"/>
          <ac:picMkLst>
            <pc:docMk/>
            <pc:sldMk cId="2874203898" sldId="373"/>
            <ac:picMk id="15" creationId="{80090B5A-4A10-455B-A27C-B67778C183EE}"/>
          </ac:picMkLst>
        </pc:picChg>
        <pc:picChg chg="del">
          <ac:chgData name="Nicholas Sharples" userId="4a4835f9-644a-43cf-ac5b-2a34e3848575" providerId="ADAL" clId="{A3B5844E-8CB0-461B-8A16-3FCD98397FE9}" dt="2023-08-25T13:36:35.703" v="1732" actId="478"/>
          <ac:picMkLst>
            <pc:docMk/>
            <pc:sldMk cId="2874203898" sldId="373"/>
            <ac:picMk id="18" creationId="{84E0469C-BB50-4CA1-BF2C-8FCFBA218E7B}"/>
          </ac:picMkLst>
        </pc:picChg>
        <pc:cxnChg chg="del mod">
          <ac:chgData name="Nicholas Sharples" userId="4a4835f9-644a-43cf-ac5b-2a34e3848575" providerId="ADAL" clId="{A3B5844E-8CB0-461B-8A16-3FCD98397FE9}" dt="2023-08-25T13:53:26.022" v="2053" actId="478"/>
          <ac:cxnSpMkLst>
            <pc:docMk/>
            <pc:sldMk cId="2874203898" sldId="373"/>
            <ac:cxnSpMk id="19" creationId="{47E60273-4376-4BDF-858A-4A7D4B8F8B81}"/>
          </ac:cxnSpMkLst>
        </pc:cxnChg>
        <pc:cxnChg chg="add">
          <ac:chgData name="Nicholas Sharples" userId="4a4835f9-644a-43cf-ac5b-2a34e3848575" providerId="ADAL" clId="{A3B5844E-8CB0-461B-8A16-3FCD98397FE9}" dt="2023-08-25T13:53:31.271" v="2054"/>
          <ac:cxnSpMkLst>
            <pc:docMk/>
            <pc:sldMk cId="2874203898" sldId="373"/>
            <ac:cxnSpMk id="24" creationId="{B1AFFE0E-0043-4A11-98E3-AA0D0A96B9BA}"/>
          </ac:cxnSpMkLst>
        </pc:cxnChg>
      </pc:sldChg>
      <pc:sldChg chg="addSp delSp modSp add">
        <pc:chgData name="Nicholas Sharples" userId="4a4835f9-644a-43cf-ac5b-2a34e3848575" providerId="ADAL" clId="{A3B5844E-8CB0-461B-8A16-3FCD98397FE9}" dt="2023-08-25T13:54:14.756" v="2074" actId="14100"/>
        <pc:sldMkLst>
          <pc:docMk/>
          <pc:sldMk cId="1599515597" sldId="374"/>
        </pc:sldMkLst>
        <pc:spChg chg="del">
          <ac:chgData name="Nicholas Sharples" userId="4a4835f9-644a-43cf-ac5b-2a34e3848575" providerId="ADAL" clId="{A3B5844E-8CB0-461B-8A16-3FCD98397FE9}" dt="2023-08-25T13:45:13.254" v="1951" actId="478"/>
          <ac:spMkLst>
            <pc:docMk/>
            <pc:sldMk cId="1599515597" sldId="374"/>
            <ac:spMk id="8" creationId="{0CF326A0-7C14-4C42-A2EC-BFD2DFC4F9E1}"/>
          </ac:spMkLst>
        </pc:spChg>
        <pc:spChg chg="mod">
          <ac:chgData name="Nicholas Sharples" userId="4a4835f9-644a-43cf-ac5b-2a34e3848575" providerId="ADAL" clId="{A3B5844E-8CB0-461B-8A16-3FCD98397FE9}" dt="2023-08-25T13:46:54.903" v="1991" actId="1076"/>
          <ac:spMkLst>
            <pc:docMk/>
            <pc:sldMk cId="1599515597" sldId="374"/>
            <ac:spMk id="13" creationId="{93275B64-C261-4578-BCD5-851F04A3BC64}"/>
          </ac:spMkLst>
        </pc:spChg>
        <pc:spChg chg="del mod">
          <ac:chgData name="Nicholas Sharples" userId="4a4835f9-644a-43cf-ac5b-2a34e3848575" providerId="ADAL" clId="{A3B5844E-8CB0-461B-8A16-3FCD98397FE9}" dt="2023-08-25T13:45:14.817" v="1953" actId="478"/>
          <ac:spMkLst>
            <pc:docMk/>
            <pc:sldMk cId="1599515597" sldId="374"/>
            <ac:spMk id="20" creationId="{AC9FF0F4-C002-4561-90A3-1FDB158253D8}"/>
          </ac:spMkLst>
        </pc:spChg>
        <pc:spChg chg="add mod">
          <ac:chgData name="Nicholas Sharples" userId="4a4835f9-644a-43cf-ac5b-2a34e3848575" providerId="ADAL" clId="{A3B5844E-8CB0-461B-8A16-3FCD98397FE9}" dt="2023-08-25T13:51:18.971" v="2042" actId="2711"/>
          <ac:spMkLst>
            <pc:docMk/>
            <pc:sldMk cId="1599515597" sldId="374"/>
            <ac:spMk id="25" creationId="{0368C730-6338-454D-B006-C983D22DDB60}"/>
          </ac:spMkLst>
        </pc:spChg>
        <pc:picChg chg="add mod modCrop">
          <ac:chgData name="Nicholas Sharples" userId="4a4835f9-644a-43cf-ac5b-2a34e3848575" providerId="ADAL" clId="{A3B5844E-8CB0-461B-8A16-3FCD98397FE9}" dt="2023-08-25T13:48:49.542" v="2008" actId="1076"/>
          <ac:picMkLst>
            <pc:docMk/>
            <pc:sldMk cId="1599515597" sldId="374"/>
            <ac:picMk id="2" creationId="{2C7E4C1F-1716-4B56-B614-30FCC382AC84}"/>
          </ac:picMkLst>
        </pc:picChg>
        <pc:picChg chg="del">
          <ac:chgData name="Nicholas Sharples" userId="4a4835f9-644a-43cf-ac5b-2a34e3848575" providerId="ADAL" clId="{A3B5844E-8CB0-461B-8A16-3FCD98397FE9}" dt="2023-08-25T13:45:11.183" v="1949" actId="478"/>
          <ac:picMkLst>
            <pc:docMk/>
            <pc:sldMk cId="1599515597" sldId="374"/>
            <ac:picMk id="6" creationId="{5F190F28-E170-4DEF-989F-C06C1C57F4F8}"/>
          </ac:picMkLst>
        </pc:picChg>
        <pc:picChg chg="add del mod">
          <ac:chgData name="Nicholas Sharples" userId="4a4835f9-644a-43cf-ac5b-2a34e3848575" providerId="ADAL" clId="{A3B5844E-8CB0-461B-8A16-3FCD98397FE9}" dt="2023-08-25T13:47:54.855" v="1996" actId="478"/>
          <ac:picMkLst>
            <pc:docMk/>
            <pc:sldMk cId="1599515597" sldId="374"/>
            <ac:picMk id="9" creationId="{0B273926-D6D1-4994-B7D0-08B3AC4EA9F8}"/>
          </ac:picMkLst>
        </pc:picChg>
        <pc:picChg chg="del">
          <ac:chgData name="Nicholas Sharples" userId="4a4835f9-644a-43cf-ac5b-2a34e3848575" providerId="ADAL" clId="{A3B5844E-8CB0-461B-8A16-3FCD98397FE9}" dt="2023-08-25T13:45:12.057" v="1950" actId="478"/>
          <ac:picMkLst>
            <pc:docMk/>
            <pc:sldMk cId="1599515597" sldId="374"/>
            <ac:picMk id="10" creationId="{12BEEA4D-0711-4C1E-ACE1-E3D6F37B2D9F}"/>
          </ac:picMkLst>
        </pc:picChg>
        <pc:picChg chg="add mod">
          <ac:chgData name="Nicholas Sharples" userId="4a4835f9-644a-43cf-ac5b-2a34e3848575" providerId="ADAL" clId="{A3B5844E-8CB0-461B-8A16-3FCD98397FE9}" dt="2023-08-25T13:49:03.201" v="2011" actId="1076"/>
          <ac:picMkLst>
            <pc:docMk/>
            <pc:sldMk cId="1599515597" sldId="374"/>
            <ac:picMk id="11" creationId="{2BB960C1-B116-4B83-8A1E-0B9782EE8521}"/>
          </ac:picMkLst>
        </pc:picChg>
        <pc:picChg chg="del">
          <ac:chgData name="Nicholas Sharples" userId="4a4835f9-644a-43cf-ac5b-2a34e3848575" providerId="ADAL" clId="{A3B5844E-8CB0-461B-8A16-3FCD98397FE9}" dt="2023-08-25T13:45:09.731" v="1948" actId="478"/>
          <ac:picMkLst>
            <pc:docMk/>
            <pc:sldMk cId="1599515597" sldId="374"/>
            <ac:picMk id="15" creationId="{80090B5A-4A10-455B-A27C-B67778C183EE}"/>
          </ac:picMkLst>
        </pc:picChg>
        <pc:cxnChg chg="add mod">
          <ac:chgData name="Nicholas Sharples" userId="4a4835f9-644a-43cf-ac5b-2a34e3848575" providerId="ADAL" clId="{A3B5844E-8CB0-461B-8A16-3FCD98397FE9}" dt="2023-08-25T13:49:11.945" v="2014" actId="14100"/>
          <ac:cxnSpMkLst>
            <pc:docMk/>
            <pc:sldMk cId="1599515597" sldId="374"/>
            <ac:cxnSpMk id="12" creationId="{668E6BC0-E77C-47C8-84E0-BA3E1B3B446D}"/>
          </ac:cxnSpMkLst>
        </pc:cxnChg>
        <pc:cxnChg chg="add del mod">
          <ac:chgData name="Nicholas Sharples" userId="4a4835f9-644a-43cf-ac5b-2a34e3848575" providerId="ADAL" clId="{A3B5844E-8CB0-461B-8A16-3FCD98397FE9}" dt="2023-08-25T13:48:57.908" v="2010" actId="14100"/>
          <ac:cxnSpMkLst>
            <pc:docMk/>
            <pc:sldMk cId="1599515597" sldId="374"/>
            <ac:cxnSpMk id="19" creationId="{47E60273-4376-4BDF-858A-4A7D4B8F8B81}"/>
          </ac:cxnSpMkLst>
        </pc:cxnChg>
        <pc:cxnChg chg="add mod">
          <ac:chgData name="Nicholas Sharples" userId="4a4835f9-644a-43cf-ac5b-2a34e3848575" providerId="ADAL" clId="{A3B5844E-8CB0-461B-8A16-3FCD98397FE9}" dt="2023-08-25T13:54:14.756" v="2074" actId="14100"/>
          <ac:cxnSpMkLst>
            <pc:docMk/>
            <pc:sldMk cId="1599515597" sldId="374"/>
            <ac:cxnSpMk id="26" creationId="{2BC348BC-FBE4-4321-9511-A14EA68B06F6}"/>
          </ac:cxnSpMkLst>
        </pc:cxnChg>
      </pc:sldChg>
      <pc:sldChg chg="addSp delSp modSp add ord">
        <pc:chgData name="Nicholas Sharples" userId="4a4835f9-644a-43cf-ac5b-2a34e3848575" providerId="ADAL" clId="{A3B5844E-8CB0-461B-8A16-3FCD98397FE9}" dt="2023-08-25T14:03:47.988" v="2457" actId="1076"/>
        <pc:sldMkLst>
          <pc:docMk/>
          <pc:sldMk cId="969630061" sldId="375"/>
        </pc:sldMkLst>
        <pc:spChg chg="mod topLvl">
          <ac:chgData name="Nicholas Sharples" userId="4a4835f9-644a-43cf-ac5b-2a34e3848575" providerId="ADAL" clId="{A3B5844E-8CB0-461B-8A16-3FCD98397FE9}" dt="2023-08-25T13:57:13.108" v="2116" actId="164"/>
          <ac:spMkLst>
            <pc:docMk/>
            <pc:sldMk cId="969630061" sldId="375"/>
            <ac:spMk id="5" creationId="{68C92F89-2663-42C2-A6B7-F8473AB26AE9}"/>
          </ac:spMkLst>
        </pc:spChg>
        <pc:spChg chg="del mod topLvl">
          <ac:chgData name="Nicholas Sharples" userId="4a4835f9-644a-43cf-ac5b-2a34e3848575" providerId="ADAL" clId="{A3B5844E-8CB0-461B-8A16-3FCD98397FE9}" dt="2023-08-25T13:55:10.837" v="2087" actId="478"/>
          <ac:spMkLst>
            <pc:docMk/>
            <pc:sldMk cId="969630061" sldId="375"/>
            <ac:spMk id="7" creationId="{FC3D93E2-06B4-4A81-B87A-BDB8BEEB1D81}"/>
          </ac:spMkLst>
        </pc:spChg>
        <pc:spChg chg="del mod topLvl">
          <ac:chgData name="Nicholas Sharples" userId="4a4835f9-644a-43cf-ac5b-2a34e3848575" providerId="ADAL" clId="{A3B5844E-8CB0-461B-8A16-3FCD98397FE9}" dt="2023-08-25T13:55:12.409" v="2088" actId="478"/>
          <ac:spMkLst>
            <pc:docMk/>
            <pc:sldMk cId="969630061" sldId="375"/>
            <ac:spMk id="8" creationId="{C5D99400-C236-45B8-9614-454A10379A92}"/>
          </ac:spMkLst>
        </pc:spChg>
        <pc:spChg chg="add mod">
          <ac:chgData name="Nicholas Sharples" userId="4a4835f9-644a-43cf-ac5b-2a34e3848575" providerId="ADAL" clId="{A3B5844E-8CB0-461B-8A16-3FCD98397FE9}" dt="2023-08-25T13:58:26.854" v="2128" actId="164"/>
          <ac:spMkLst>
            <pc:docMk/>
            <pc:sldMk cId="969630061" sldId="375"/>
            <ac:spMk id="17" creationId="{14CDA0E4-08DC-471A-A26A-B9E03D4B9046}"/>
          </ac:spMkLst>
        </pc:spChg>
        <pc:spChg chg="del">
          <ac:chgData name="Nicholas Sharples" userId="4a4835f9-644a-43cf-ac5b-2a34e3848575" providerId="ADAL" clId="{A3B5844E-8CB0-461B-8A16-3FCD98397FE9}" dt="2023-08-25T13:54:33.912" v="2077" actId="478"/>
          <ac:spMkLst>
            <pc:docMk/>
            <pc:sldMk cId="969630061" sldId="375"/>
            <ac:spMk id="21" creationId="{1755310A-2FE1-4C59-833C-B2C135FE9A57}"/>
          </ac:spMkLst>
        </pc:spChg>
        <pc:spChg chg="del mod">
          <ac:chgData name="Nicholas Sharples" userId="4a4835f9-644a-43cf-ac5b-2a34e3848575" providerId="ADAL" clId="{A3B5844E-8CB0-461B-8A16-3FCD98397FE9}" dt="2023-08-25T13:59:34.110" v="2151" actId="478"/>
          <ac:spMkLst>
            <pc:docMk/>
            <pc:sldMk cId="969630061" sldId="375"/>
            <ac:spMk id="22" creationId="{CB1835E5-3E85-4A2F-87F4-9E1EECA12641}"/>
          </ac:spMkLst>
        </pc:spChg>
        <pc:spChg chg="mod">
          <ac:chgData name="Nicholas Sharples" userId="4a4835f9-644a-43cf-ac5b-2a34e3848575" providerId="ADAL" clId="{A3B5844E-8CB0-461B-8A16-3FCD98397FE9}" dt="2023-08-25T14:03:47.988" v="2457" actId="1076"/>
          <ac:spMkLst>
            <pc:docMk/>
            <pc:sldMk cId="969630061" sldId="375"/>
            <ac:spMk id="23" creationId="{899CA31C-F200-4BA2-A373-EED4BA0BE940}"/>
          </ac:spMkLst>
        </pc:spChg>
        <pc:spChg chg="add mod">
          <ac:chgData name="Nicholas Sharples" userId="4a4835f9-644a-43cf-ac5b-2a34e3848575" providerId="ADAL" clId="{A3B5844E-8CB0-461B-8A16-3FCD98397FE9}" dt="2023-08-25T13:57:43.328" v="2118" actId="164"/>
          <ac:spMkLst>
            <pc:docMk/>
            <pc:sldMk cId="969630061" sldId="375"/>
            <ac:spMk id="24" creationId="{EBF664BE-9FD2-4D88-9603-C12C6039FD7D}"/>
          </ac:spMkLst>
        </pc:spChg>
        <pc:grpChg chg="add mod ord">
          <ac:chgData name="Nicholas Sharples" userId="4a4835f9-644a-43cf-ac5b-2a34e3848575" providerId="ADAL" clId="{A3B5844E-8CB0-461B-8A16-3FCD98397FE9}" dt="2023-08-25T14:03:12.495" v="2429" actId="14861"/>
          <ac:grpSpMkLst>
            <pc:docMk/>
            <pc:sldMk cId="969630061" sldId="375"/>
            <ac:grpSpMk id="15" creationId="{A6AFC831-5F05-4F21-A0B8-24FEC7E3AEB8}"/>
          </ac:grpSpMkLst>
        </pc:grpChg>
        <pc:grpChg chg="add mod ord">
          <ac:chgData name="Nicholas Sharples" userId="4a4835f9-644a-43cf-ac5b-2a34e3848575" providerId="ADAL" clId="{A3B5844E-8CB0-461B-8A16-3FCD98397FE9}" dt="2023-08-25T14:03:16.918" v="2430" actId="14861"/>
          <ac:grpSpMkLst>
            <pc:docMk/>
            <pc:sldMk cId="969630061" sldId="375"/>
            <ac:grpSpMk id="16" creationId="{78815508-7EE0-401E-9688-93B6BFAE6EA4}"/>
          </ac:grpSpMkLst>
        </pc:grpChg>
        <pc:grpChg chg="del">
          <ac:chgData name="Nicholas Sharples" userId="4a4835f9-644a-43cf-ac5b-2a34e3848575" providerId="ADAL" clId="{A3B5844E-8CB0-461B-8A16-3FCD98397FE9}" dt="2023-08-25T13:54:40.305" v="2078" actId="165"/>
          <ac:grpSpMkLst>
            <pc:docMk/>
            <pc:sldMk cId="969630061" sldId="375"/>
            <ac:grpSpMk id="18" creationId="{152132B1-6B19-4ACB-A05D-D157F5F728BE}"/>
          </ac:grpSpMkLst>
        </pc:grpChg>
        <pc:grpChg chg="del">
          <ac:chgData name="Nicholas Sharples" userId="4a4835f9-644a-43cf-ac5b-2a34e3848575" providerId="ADAL" clId="{A3B5844E-8CB0-461B-8A16-3FCD98397FE9}" dt="2023-08-25T13:54:47.024" v="2080" actId="165"/>
          <ac:grpSpMkLst>
            <pc:docMk/>
            <pc:sldMk cId="969630061" sldId="375"/>
            <ac:grpSpMk id="19" creationId="{B5DDE188-D196-4FC7-A344-C2F31092340F}"/>
          </ac:grpSpMkLst>
        </pc:grpChg>
        <pc:grpChg chg="del">
          <ac:chgData name="Nicholas Sharples" userId="4a4835f9-644a-43cf-ac5b-2a34e3848575" providerId="ADAL" clId="{A3B5844E-8CB0-461B-8A16-3FCD98397FE9}" dt="2023-08-25T13:54:53.107" v="2082" actId="165"/>
          <ac:grpSpMkLst>
            <pc:docMk/>
            <pc:sldMk cId="969630061" sldId="375"/>
            <ac:grpSpMk id="20" creationId="{084701AD-D062-424E-BD28-C81DC5E8F2DE}"/>
          </ac:grpSpMkLst>
        </pc:grpChg>
        <pc:grpChg chg="add mod ord">
          <ac:chgData name="Nicholas Sharples" userId="4a4835f9-644a-43cf-ac5b-2a34e3848575" providerId="ADAL" clId="{A3B5844E-8CB0-461B-8A16-3FCD98397FE9}" dt="2023-08-25T14:03:06.507" v="2428" actId="14861"/>
          <ac:grpSpMkLst>
            <pc:docMk/>
            <pc:sldMk cId="969630061" sldId="375"/>
            <ac:grpSpMk id="25" creationId="{83EAFE00-D0CA-4971-BE7C-0C7038D26A83}"/>
          </ac:grpSpMkLst>
        </pc:grpChg>
        <pc:picChg chg="add mod modCrop">
          <ac:chgData name="Nicholas Sharples" userId="4a4835f9-644a-43cf-ac5b-2a34e3848575" providerId="ADAL" clId="{A3B5844E-8CB0-461B-8A16-3FCD98397FE9}" dt="2023-08-25T13:57:13.108" v="2116" actId="164"/>
          <ac:picMkLst>
            <pc:docMk/>
            <pc:sldMk cId="969630061" sldId="375"/>
            <ac:picMk id="4" creationId="{3A037F42-9442-4188-B5C9-E484A903A46E}"/>
          </ac:picMkLst>
        </pc:picChg>
        <pc:picChg chg="add mod ord modCrop">
          <ac:chgData name="Nicholas Sharples" userId="4a4835f9-644a-43cf-ac5b-2a34e3848575" providerId="ADAL" clId="{A3B5844E-8CB0-461B-8A16-3FCD98397FE9}" dt="2023-08-25T13:58:26.854" v="2128" actId="164"/>
          <ac:picMkLst>
            <pc:docMk/>
            <pc:sldMk cId="969630061" sldId="375"/>
            <ac:picMk id="9" creationId="{BC18A797-C590-44A9-B4BA-D2E848A3B845}"/>
          </ac:picMkLst>
        </pc:picChg>
        <pc:picChg chg="del mod topLvl">
          <ac:chgData name="Nicholas Sharples" userId="4a4835f9-644a-43cf-ac5b-2a34e3848575" providerId="ADAL" clId="{A3B5844E-8CB0-461B-8A16-3FCD98397FE9}" dt="2023-08-25T13:54:42.284" v="2079" actId="478"/>
          <ac:picMkLst>
            <pc:docMk/>
            <pc:sldMk cId="969630061" sldId="375"/>
            <ac:picMk id="10" creationId="{1B36AE18-09E8-44DA-B1EE-B467720E0964}"/>
          </ac:picMkLst>
        </pc:picChg>
        <pc:picChg chg="del mod topLvl">
          <ac:chgData name="Nicholas Sharples" userId="4a4835f9-644a-43cf-ac5b-2a34e3848575" providerId="ADAL" clId="{A3B5844E-8CB0-461B-8A16-3FCD98397FE9}" dt="2023-08-25T13:54:49.110" v="2081" actId="478"/>
          <ac:picMkLst>
            <pc:docMk/>
            <pc:sldMk cId="969630061" sldId="375"/>
            <ac:picMk id="12" creationId="{5DA6C8C8-E947-4867-A573-C2A3B258B327}"/>
          </ac:picMkLst>
        </pc:picChg>
        <pc:picChg chg="add mod modCrop">
          <ac:chgData name="Nicholas Sharples" userId="4a4835f9-644a-43cf-ac5b-2a34e3848575" providerId="ADAL" clId="{A3B5844E-8CB0-461B-8A16-3FCD98397FE9}" dt="2023-08-25T13:57:43.328" v="2118" actId="164"/>
          <ac:picMkLst>
            <pc:docMk/>
            <pc:sldMk cId="969630061" sldId="375"/>
            <ac:picMk id="13" creationId="{52419E53-7BDB-424D-A5DC-F885EEB624A5}"/>
          </ac:picMkLst>
        </pc:picChg>
        <pc:picChg chg="del mod topLvl">
          <ac:chgData name="Nicholas Sharples" userId="4a4835f9-644a-43cf-ac5b-2a34e3848575" providerId="ADAL" clId="{A3B5844E-8CB0-461B-8A16-3FCD98397FE9}" dt="2023-08-25T13:54:55.320" v="2083" actId="478"/>
          <ac:picMkLst>
            <pc:docMk/>
            <pc:sldMk cId="969630061" sldId="375"/>
            <ac:picMk id="14" creationId="{CE01BBA3-1536-454E-9B7D-E05FD028EE5E}"/>
          </ac:picMkLst>
        </pc:picChg>
      </pc:sldChg>
      <pc:sldChg chg="modSp add ord">
        <pc:chgData name="Nicholas Sharples" userId="4a4835f9-644a-43cf-ac5b-2a34e3848575" providerId="ADAL" clId="{A3B5844E-8CB0-461B-8A16-3FCD98397FE9}" dt="2023-08-25T14:04:32.942" v="2486" actId="20577"/>
        <pc:sldMkLst>
          <pc:docMk/>
          <pc:sldMk cId="2890094156" sldId="376"/>
        </pc:sldMkLst>
        <pc:spChg chg="mod">
          <ac:chgData name="Nicholas Sharples" userId="4a4835f9-644a-43cf-ac5b-2a34e3848575" providerId="ADAL" clId="{A3B5844E-8CB0-461B-8A16-3FCD98397FE9}" dt="2023-08-25T14:04:32.942" v="2486" actId="20577"/>
          <ac:spMkLst>
            <pc:docMk/>
            <pc:sldMk cId="2890094156" sldId="376"/>
            <ac:spMk id="2" creationId="{0A0462F1-4E21-4F65-925F-DDCADFADE145}"/>
          </ac:spMkLst>
        </pc:spChg>
      </pc:sldChg>
    </pc:docChg>
  </pc:docChgLst>
  <pc:docChgLst>
    <pc:chgData name="Nicholas Sharples" userId="4a4835f9-644a-43cf-ac5b-2a34e3848575" providerId="ADAL" clId="{F28BE6B7-A1CB-4DC1-AC48-15C3B99115F9}"/>
    <pc:docChg chg="undo custSel addSld delSld modSld sldOrd">
      <pc:chgData name="Nicholas Sharples" userId="4a4835f9-644a-43cf-ac5b-2a34e3848575" providerId="ADAL" clId="{F28BE6B7-A1CB-4DC1-AC48-15C3B99115F9}" dt="2023-09-05T09:47:03.123" v="1725" actId="1076"/>
      <pc:docMkLst>
        <pc:docMk/>
      </pc:docMkLst>
      <pc:sldChg chg="addSp delSp modSp">
        <pc:chgData name="Nicholas Sharples" userId="4a4835f9-644a-43cf-ac5b-2a34e3848575" providerId="ADAL" clId="{F28BE6B7-A1CB-4DC1-AC48-15C3B99115F9}" dt="2023-09-05T09:38:00.322" v="1679" actId="1076"/>
        <pc:sldMkLst>
          <pc:docMk/>
          <pc:sldMk cId="1216034774" sldId="318"/>
        </pc:sldMkLst>
        <pc:spChg chg="add del mod">
          <ac:chgData name="Nicholas Sharples" userId="4a4835f9-644a-43cf-ac5b-2a34e3848575" providerId="ADAL" clId="{F28BE6B7-A1CB-4DC1-AC48-15C3B99115F9}" dt="2023-09-03T16:35:34.751" v="703" actId="478"/>
          <ac:spMkLst>
            <pc:docMk/>
            <pc:sldMk cId="1216034774" sldId="318"/>
            <ac:spMk id="3" creationId="{BB9178BE-BE68-4EA7-A181-433023A40C45}"/>
          </ac:spMkLst>
        </pc:spChg>
        <pc:spChg chg="add del mod">
          <ac:chgData name="Nicholas Sharples" userId="4a4835f9-644a-43cf-ac5b-2a34e3848575" providerId="ADAL" clId="{F28BE6B7-A1CB-4DC1-AC48-15C3B99115F9}" dt="2023-09-03T16:35:37.839" v="706" actId="478"/>
          <ac:spMkLst>
            <pc:docMk/>
            <pc:sldMk cId="1216034774" sldId="318"/>
            <ac:spMk id="5" creationId="{F1903CB5-810D-4A45-B866-31438C412E97}"/>
          </ac:spMkLst>
        </pc:spChg>
        <pc:spChg chg="add mod">
          <ac:chgData name="Nicholas Sharples" userId="4a4835f9-644a-43cf-ac5b-2a34e3848575" providerId="ADAL" clId="{F28BE6B7-A1CB-4DC1-AC48-15C3B99115F9}" dt="2023-09-05T09:38:00.322" v="1679" actId="1076"/>
          <ac:spMkLst>
            <pc:docMk/>
            <pc:sldMk cId="1216034774" sldId="318"/>
            <ac:spMk id="6" creationId="{DE6DBE3A-F882-4D0F-B25C-7DD3962029CE}"/>
          </ac:spMkLst>
        </pc:spChg>
        <pc:spChg chg="add mod">
          <ac:chgData name="Nicholas Sharples" userId="4a4835f9-644a-43cf-ac5b-2a34e3848575" providerId="ADAL" clId="{F28BE6B7-A1CB-4DC1-AC48-15C3B99115F9}" dt="2023-09-05T09:37:50.694" v="1676" actId="1076"/>
          <ac:spMkLst>
            <pc:docMk/>
            <pc:sldMk cId="1216034774" sldId="318"/>
            <ac:spMk id="7" creationId="{EB1AE00A-BA7B-4B4B-A043-1292D7687AE2}"/>
          </ac:spMkLst>
        </pc:spChg>
        <pc:spChg chg="add mod">
          <ac:chgData name="Nicholas Sharples" userId="4a4835f9-644a-43cf-ac5b-2a34e3848575" providerId="ADAL" clId="{F28BE6B7-A1CB-4DC1-AC48-15C3B99115F9}" dt="2023-09-05T09:37:53.680" v="1678" actId="1076"/>
          <ac:spMkLst>
            <pc:docMk/>
            <pc:sldMk cId="1216034774" sldId="318"/>
            <ac:spMk id="9" creationId="{9938E201-9181-442D-9164-BB1D0B327BD9}"/>
          </ac:spMkLst>
        </pc:spChg>
        <pc:spChg chg="del">
          <ac:chgData name="Nicholas Sharples" userId="4a4835f9-644a-43cf-ac5b-2a34e3848575" providerId="ADAL" clId="{F28BE6B7-A1CB-4DC1-AC48-15C3B99115F9}" dt="2023-09-03T16:35:32.819" v="702" actId="478"/>
          <ac:spMkLst>
            <pc:docMk/>
            <pc:sldMk cId="1216034774" sldId="318"/>
            <ac:spMk id="391" creationId="{00000000-0000-0000-0000-000000000000}"/>
          </ac:spMkLst>
        </pc:spChg>
        <pc:spChg chg="mod">
          <ac:chgData name="Nicholas Sharples" userId="4a4835f9-644a-43cf-ac5b-2a34e3848575" providerId="ADAL" clId="{F28BE6B7-A1CB-4DC1-AC48-15C3B99115F9}" dt="2023-09-03T16:34:03.586" v="678" actId="20577"/>
          <ac:spMkLst>
            <pc:docMk/>
            <pc:sldMk cId="1216034774" sldId="318"/>
            <ac:spMk id="396" creationId="{00000000-0000-0000-0000-000000000000}"/>
          </ac:spMkLst>
        </pc:spChg>
        <pc:spChg chg="del mod">
          <ac:chgData name="Nicholas Sharples" userId="4a4835f9-644a-43cf-ac5b-2a34e3848575" providerId="ADAL" clId="{F28BE6B7-A1CB-4DC1-AC48-15C3B99115F9}" dt="2023-09-03T16:35:36.529" v="705" actId="478"/>
          <ac:spMkLst>
            <pc:docMk/>
            <pc:sldMk cId="1216034774" sldId="318"/>
            <ac:spMk id="397" creationId="{00000000-0000-0000-0000-000000000000}"/>
          </ac:spMkLst>
        </pc:spChg>
      </pc:sldChg>
      <pc:sldChg chg="addSp modSp">
        <pc:chgData name="Nicholas Sharples" userId="4a4835f9-644a-43cf-ac5b-2a34e3848575" providerId="ADAL" clId="{F28BE6B7-A1CB-4DC1-AC48-15C3B99115F9}" dt="2023-09-05T09:47:03.123" v="1725" actId="1076"/>
        <pc:sldMkLst>
          <pc:docMk/>
          <pc:sldMk cId="3218649181" sldId="338"/>
        </pc:sldMkLst>
        <pc:spChg chg="add mod">
          <ac:chgData name="Nicholas Sharples" userId="4a4835f9-644a-43cf-ac5b-2a34e3848575" providerId="ADAL" clId="{F28BE6B7-A1CB-4DC1-AC48-15C3B99115F9}" dt="2023-09-05T09:47:01.443" v="1724" actId="1076"/>
          <ac:spMkLst>
            <pc:docMk/>
            <pc:sldMk cId="3218649181" sldId="338"/>
            <ac:spMk id="2" creationId="{5C193D4A-73E1-4379-B9AE-ACEEB72B44D9}"/>
          </ac:spMkLst>
        </pc:spChg>
        <pc:picChg chg="add mod">
          <ac:chgData name="Nicholas Sharples" userId="4a4835f9-644a-43cf-ac5b-2a34e3848575" providerId="ADAL" clId="{F28BE6B7-A1CB-4DC1-AC48-15C3B99115F9}" dt="2023-09-05T09:47:03.123" v="1725" actId="1076"/>
          <ac:picMkLst>
            <pc:docMk/>
            <pc:sldMk cId="3218649181" sldId="338"/>
            <ac:picMk id="5" creationId="{5990BBC1-BC87-4996-A655-1585A0DE9700}"/>
          </ac:picMkLst>
        </pc:picChg>
      </pc:sldChg>
      <pc:sldChg chg="modSp">
        <pc:chgData name="Nicholas Sharples" userId="4a4835f9-644a-43cf-ac5b-2a34e3848575" providerId="ADAL" clId="{F28BE6B7-A1CB-4DC1-AC48-15C3B99115F9}" dt="2023-09-03T18:38:41.700" v="1668" actId="20577"/>
        <pc:sldMkLst>
          <pc:docMk/>
          <pc:sldMk cId="2016484052" sldId="341"/>
        </pc:sldMkLst>
        <pc:spChg chg="mod">
          <ac:chgData name="Nicholas Sharples" userId="4a4835f9-644a-43cf-ac5b-2a34e3848575" providerId="ADAL" clId="{F28BE6B7-A1CB-4DC1-AC48-15C3B99115F9}" dt="2023-09-03T18:38:41.700" v="1668" actId="20577"/>
          <ac:spMkLst>
            <pc:docMk/>
            <pc:sldMk cId="2016484052" sldId="341"/>
            <ac:spMk id="6" creationId="{DA1B64F7-17F1-7292-203D-F3D16CC14478}"/>
          </ac:spMkLst>
        </pc:spChg>
        <pc:spChg chg="mod">
          <ac:chgData name="Nicholas Sharples" userId="4a4835f9-644a-43cf-ac5b-2a34e3848575" providerId="ADAL" clId="{F28BE6B7-A1CB-4DC1-AC48-15C3B99115F9}" dt="2023-09-03T18:38:06.600" v="1658" actId="2711"/>
          <ac:spMkLst>
            <pc:docMk/>
            <pc:sldMk cId="2016484052" sldId="341"/>
            <ac:spMk id="7" creationId="{6BAF080B-411E-426D-B6F6-3E0F5AA5FB7B}"/>
          </ac:spMkLst>
        </pc:spChg>
      </pc:sldChg>
      <pc:sldChg chg="modSp">
        <pc:chgData name="Nicholas Sharples" userId="4a4835f9-644a-43cf-ac5b-2a34e3848575" providerId="ADAL" clId="{F28BE6B7-A1CB-4DC1-AC48-15C3B99115F9}" dt="2023-09-04T11:25:28.769" v="1673" actId="20577"/>
        <pc:sldMkLst>
          <pc:docMk/>
          <pc:sldMk cId="1786565148" sldId="357"/>
        </pc:sldMkLst>
        <pc:spChg chg="mod">
          <ac:chgData name="Nicholas Sharples" userId="4a4835f9-644a-43cf-ac5b-2a34e3848575" providerId="ADAL" clId="{F28BE6B7-A1CB-4DC1-AC48-15C3B99115F9}" dt="2023-09-04T11:25:28.769" v="1673" actId="20577"/>
          <ac:spMkLst>
            <pc:docMk/>
            <pc:sldMk cId="1786565148" sldId="357"/>
            <ac:spMk id="2" creationId="{0A0462F1-4E21-4F65-925F-DDCADFADE145}"/>
          </ac:spMkLst>
        </pc:spChg>
      </pc:sldChg>
      <pc:sldChg chg="modSp">
        <pc:chgData name="Nicholas Sharples" userId="4a4835f9-644a-43cf-ac5b-2a34e3848575" providerId="ADAL" clId="{F28BE6B7-A1CB-4DC1-AC48-15C3B99115F9}" dt="2023-09-03T18:36:47.740" v="1657" actId="948"/>
        <pc:sldMkLst>
          <pc:docMk/>
          <pc:sldMk cId="895010494" sldId="367"/>
        </pc:sldMkLst>
        <pc:spChg chg="mod">
          <ac:chgData name="Nicholas Sharples" userId="4a4835f9-644a-43cf-ac5b-2a34e3848575" providerId="ADAL" clId="{F28BE6B7-A1CB-4DC1-AC48-15C3B99115F9}" dt="2023-09-03T18:36:47.740" v="1657" actId="948"/>
          <ac:spMkLst>
            <pc:docMk/>
            <pc:sldMk cId="895010494" sldId="367"/>
            <ac:spMk id="4" creationId="{1D9C7116-6D39-F744-96B0-F8BA94698163}"/>
          </ac:spMkLst>
        </pc:spChg>
      </pc:sldChg>
      <pc:sldChg chg="addSp modSp">
        <pc:chgData name="Nicholas Sharples" userId="4a4835f9-644a-43cf-ac5b-2a34e3848575" providerId="ADAL" clId="{F28BE6B7-A1CB-4DC1-AC48-15C3B99115F9}" dt="2023-09-03T18:34:47.199" v="1655" actId="20577"/>
        <pc:sldMkLst>
          <pc:docMk/>
          <pc:sldMk cId="1113955630" sldId="368"/>
        </pc:sldMkLst>
        <pc:spChg chg="mod">
          <ac:chgData name="Nicholas Sharples" userId="4a4835f9-644a-43cf-ac5b-2a34e3848575" providerId="ADAL" clId="{F28BE6B7-A1CB-4DC1-AC48-15C3B99115F9}" dt="2023-09-02T16:11:46.375" v="14"/>
          <ac:spMkLst>
            <pc:docMk/>
            <pc:sldMk cId="1113955630" sldId="368"/>
            <ac:spMk id="2" creationId="{00000000-0000-0000-0000-000000000000}"/>
          </ac:spMkLst>
        </pc:spChg>
        <pc:spChg chg="mod">
          <ac:chgData name="Nicholas Sharples" userId="4a4835f9-644a-43cf-ac5b-2a34e3848575" providerId="ADAL" clId="{F28BE6B7-A1CB-4DC1-AC48-15C3B99115F9}" dt="2023-09-03T18:34:29.477" v="1650" actId="2711"/>
          <ac:spMkLst>
            <pc:docMk/>
            <pc:sldMk cId="1113955630" sldId="368"/>
            <ac:spMk id="3" creationId="{44B8031F-ED88-8CB9-9A99-C7DC0DE65D4D}"/>
          </ac:spMkLst>
        </pc:spChg>
        <pc:spChg chg="mod">
          <ac:chgData name="Nicholas Sharples" userId="4a4835f9-644a-43cf-ac5b-2a34e3848575" providerId="ADAL" clId="{F28BE6B7-A1CB-4DC1-AC48-15C3B99115F9}" dt="2023-09-03T18:34:23.584" v="1649" actId="2711"/>
          <ac:spMkLst>
            <pc:docMk/>
            <pc:sldMk cId="1113955630" sldId="368"/>
            <ac:spMk id="6" creationId="{3D23E2B2-74B8-65BC-3284-C031D1C051A2}"/>
          </ac:spMkLst>
        </pc:spChg>
        <pc:spChg chg="add mod">
          <ac:chgData name="Nicholas Sharples" userId="4a4835f9-644a-43cf-ac5b-2a34e3848575" providerId="ADAL" clId="{F28BE6B7-A1CB-4DC1-AC48-15C3B99115F9}" dt="2023-09-03T18:34:42.062" v="1653" actId="2711"/>
          <ac:spMkLst>
            <pc:docMk/>
            <pc:sldMk cId="1113955630" sldId="368"/>
            <ac:spMk id="7" creationId="{CE5F8D3D-F883-4C6C-AF19-535FAD38115D}"/>
          </ac:spMkLst>
        </pc:spChg>
        <pc:graphicFrameChg chg="mod modGraphic">
          <ac:chgData name="Nicholas Sharples" userId="4a4835f9-644a-43cf-ac5b-2a34e3848575" providerId="ADAL" clId="{F28BE6B7-A1CB-4DC1-AC48-15C3B99115F9}" dt="2023-09-03T18:34:47.199" v="1655" actId="20577"/>
          <ac:graphicFrameMkLst>
            <pc:docMk/>
            <pc:sldMk cId="1113955630" sldId="368"/>
            <ac:graphicFrameMk id="8" creationId="{6A1D404A-68DA-EBA7-30A0-F219D8F151F2}"/>
          </ac:graphicFrameMkLst>
        </pc:graphicFrameChg>
      </pc:sldChg>
      <pc:sldChg chg="modSp">
        <pc:chgData name="Nicholas Sharples" userId="4a4835f9-644a-43cf-ac5b-2a34e3848575" providerId="ADAL" clId="{F28BE6B7-A1CB-4DC1-AC48-15C3B99115F9}" dt="2023-09-02T16:11:34.740" v="9" actId="27636"/>
        <pc:sldMkLst>
          <pc:docMk/>
          <pc:sldMk cId="3851155772" sldId="369"/>
        </pc:sldMkLst>
        <pc:spChg chg="mod">
          <ac:chgData name="Nicholas Sharples" userId="4a4835f9-644a-43cf-ac5b-2a34e3848575" providerId="ADAL" clId="{F28BE6B7-A1CB-4DC1-AC48-15C3B99115F9}" dt="2023-09-02T16:11:34.740" v="9" actId="27636"/>
          <ac:spMkLst>
            <pc:docMk/>
            <pc:sldMk cId="3851155772" sldId="369"/>
            <ac:spMk id="23" creationId="{899CA31C-F200-4BA2-A373-EED4BA0BE940}"/>
          </ac:spMkLst>
        </pc:spChg>
      </pc:sldChg>
      <pc:sldChg chg="modSp">
        <pc:chgData name="Nicholas Sharples" userId="4a4835f9-644a-43cf-ac5b-2a34e3848575" providerId="ADAL" clId="{F28BE6B7-A1CB-4DC1-AC48-15C3B99115F9}" dt="2023-09-02T16:11:34.790" v="10" actId="27636"/>
        <pc:sldMkLst>
          <pc:docMk/>
          <pc:sldMk cId="381964844" sldId="382"/>
        </pc:sldMkLst>
        <pc:spChg chg="mod">
          <ac:chgData name="Nicholas Sharples" userId="4a4835f9-644a-43cf-ac5b-2a34e3848575" providerId="ADAL" clId="{F28BE6B7-A1CB-4DC1-AC48-15C3B99115F9}" dt="2023-09-02T16:11:34.790" v="10" actId="27636"/>
          <ac:spMkLst>
            <pc:docMk/>
            <pc:sldMk cId="381964844" sldId="382"/>
            <ac:spMk id="4" creationId="{4030CBBB-8E0D-784E-0B5C-8109E7799839}"/>
          </ac:spMkLst>
        </pc:spChg>
      </pc:sldChg>
      <pc:sldChg chg="addSp delSp modSp add">
        <pc:chgData name="Nicholas Sharples" userId="4a4835f9-644a-43cf-ac5b-2a34e3848575" providerId="ADAL" clId="{F28BE6B7-A1CB-4DC1-AC48-15C3B99115F9}" dt="2023-09-02T16:44:17.614" v="33" actId="1076"/>
        <pc:sldMkLst>
          <pc:docMk/>
          <pc:sldMk cId="3052104267" sldId="383"/>
        </pc:sldMkLst>
        <pc:spChg chg="mod">
          <ac:chgData name="Nicholas Sharples" userId="4a4835f9-644a-43cf-ac5b-2a34e3848575" providerId="ADAL" clId="{F28BE6B7-A1CB-4DC1-AC48-15C3B99115F9}" dt="2023-09-02T16:43:18.215" v="29" actId="20577"/>
          <ac:spMkLst>
            <pc:docMk/>
            <pc:sldMk cId="3052104267" sldId="383"/>
            <ac:spMk id="13" creationId="{93275B64-C261-4578-BCD5-851F04A3BC64}"/>
          </ac:spMkLst>
        </pc:spChg>
        <pc:picChg chg="add mod">
          <ac:chgData name="Nicholas Sharples" userId="4a4835f9-644a-43cf-ac5b-2a34e3848575" providerId="ADAL" clId="{F28BE6B7-A1CB-4DC1-AC48-15C3B99115F9}" dt="2023-09-02T16:44:17.614" v="33" actId="1076"/>
          <ac:picMkLst>
            <pc:docMk/>
            <pc:sldMk cId="3052104267" sldId="383"/>
            <ac:picMk id="2" creationId="{B87E3988-406C-42BF-B68C-FA596BB3C2C4}"/>
          </ac:picMkLst>
        </pc:picChg>
        <pc:picChg chg="mod">
          <ac:chgData name="Nicholas Sharples" userId="4a4835f9-644a-43cf-ac5b-2a34e3848575" providerId="ADAL" clId="{F28BE6B7-A1CB-4DC1-AC48-15C3B99115F9}" dt="2023-09-02T16:43:11.476" v="18" actId="14826"/>
          <ac:picMkLst>
            <pc:docMk/>
            <pc:sldMk cId="3052104267" sldId="383"/>
            <ac:picMk id="3" creationId="{51EEE9CF-347B-4913-903E-54F5253AC8C2}"/>
          </ac:picMkLst>
        </pc:picChg>
        <pc:picChg chg="del">
          <ac:chgData name="Nicholas Sharples" userId="4a4835f9-644a-43cf-ac5b-2a34e3848575" providerId="ADAL" clId="{F28BE6B7-A1CB-4DC1-AC48-15C3B99115F9}" dt="2023-09-02T16:43:19.919" v="30" actId="478"/>
          <ac:picMkLst>
            <pc:docMk/>
            <pc:sldMk cId="3052104267" sldId="383"/>
            <ac:picMk id="6" creationId="{2E978742-143B-468B-AD3A-52AE80BAF4A1}"/>
          </ac:picMkLst>
        </pc:picChg>
        <pc:picChg chg="del">
          <ac:chgData name="Nicholas Sharples" userId="4a4835f9-644a-43cf-ac5b-2a34e3848575" providerId="ADAL" clId="{F28BE6B7-A1CB-4DC1-AC48-15C3B99115F9}" dt="2023-09-02T16:43:20.421" v="31" actId="478"/>
          <ac:picMkLst>
            <pc:docMk/>
            <pc:sldMk cId="3052104267" sldId="383"/>
            <ac:picMk id="14" creationId="{5B02A157-904E-44DE-B60B-E22D215ECF8B}"/>
          </ac:picMkLst>
        </pc:picChg>
      </pc:sldChg>
      <pc:sldChg chg="addSp delSp modSp add modTransition">
        <pc:chgData name="Nicholas Sharples" userId="4a4835f9-644a-43cf-ac5b-2a34e3848575" providerId="ADAL" clId="{F28BE6B7-A1CB-4DC1-AC48-15C3B99115F9}" dt="2023-09-03T19:00:59.732" v="1669"/>
        <pc:sldMkLst>
          <pc:docMk/>
          <pc:sldMk cId="3339010139" sldId="384"/>
        </pc:sldMkLst>
        <pc:spChg chg="mod">
          <ac:chgData name="Nicholas Sharples" userId="4a4835f9-644a-43cf-ac5b-2a34e3848575" providerId="ADAL" clId="{F28BE6B7-A1CB-4DC1-AC48-15C3B99115F9}" dt="2023-09-02T16:45:35.848" v="55" actId="20577"/>
          <ac:spMkLst>
            <pc:docMk/>
            <pc:sldMk cId="3339010139" sldId="384"/>
            <ac:spMk id="13" creationId="{93275B64-C261-4578-BCD5-851F04A3BC64}"/>
          </ac:spMkLst>
        </pc:spChg>
        <pc:picChg chg="del">
          <ac:chgData name="Nicholas Sharples" userId="4a4835f9-644a-43cf-ac5b-2a34e3848575" providerId="ADAL" clId="{F28BE6B7-A1CB-4DC1-AC48-15C3B99115F9}" dt="2023-09-02T16:48:42.367" v="56" actId="478"/>
          <ac:picMkLst>
            <pc:docMk/>
            <pc:sldMk cId="3339010139" sldId="384"/>
            <ac:picMk id="2" creationId="{B87E3988-406C-42BF-B68C-FA596BB3C2C4}"/>
          </ac:picMkLst>
        </pc:picChg>
        <pc:picChg chg="add del mod">
          <ac:chgData name="Nicholas Sharples" userId="4a4835f9-644a-43cf-ac5b-2a34e3848575" providerId="ADAL" clId="{F28BE6B7-A1CB-4DC1-AC48-15C3B99115F9}" dt="2023-09-02T16:51:04.832" v="65" actId="478"/>
          <ac:picMkLst>
            <pc:docMk/>
            <pc:sldMk cId="3339010139" sldId="384"/>
            <ac:picMk id="4" creationId="{F9B4545B-C06F-445C-9CFE-E16AA74EAB32}"/>
          </ac:picMkLst>
        </pc:picChg>
        <pc:picChg chg="add del mod">
          <ac:chgData name="Nicholas Sharples" userId="4a4835f9-644a-43cf-ac5b-2a34e3848575" providerId="ADAL" clId="{F28BE6B7-A1CB-4DC1-AC48-15C3B99115F9}" dt="2023-09-03T15:50:29.716" v="79" actId="478"/>
          <ac:picMkLst>
            <pc:docMk/>
            <pc:sldMk cId="3339010139" sldId="384"/>
            <ac:picMk id="6" creationId="{D070AE26-106E-455D-A416-55B96A6C207B}"/>
          </ac:picMkLst>
        </pc:picChg>
        <pc:picChg chg="add mod">
          <ac:chgData name="Nicholas Sharples" userId="4a4835f9-644a-43cf-ac5b-2a34e3848575" providerId="ADAL" clId="{F28BE6B7-A1CB-4DC1-AC48-15C3B99115F9}" dt="2023-09-03T15:51:22.034" v="91" actId="1076"/>
          <ac:picMkLst>
            <pc:docMk/>
            <pc:sldMk cId="3339010139" sldId="384"/>
            <ac:picMk id="7" creationId="{4E0B4D0E-2FB5-4575-B7A9-6DA65C891E6B}"/>
          </ac:picMkLst>
        </pc:picChg>
        <pc:cxnChg chg="mod">
          <ac:chgData name="Nicholas Sharples" userId="4a4835f9-644a-43cf-ac5b-2a34e3848575" providerId="ADAL" clId="{F28BE6B7-A1CB-4DC1-AC48-15C3B99115F9}" dt="2023-09-03T15:51:19.057" v="90" actId="1076"/>
          <ac:cxnSpMkLst>
            <pc:docMk/>
            <pc:sldMk cId="3339010139" sldId="384"/>
            <ac:cxnSpMk id="16" creationId="{1895CB91-59F4-406A-8B0F-FA4453BB9896}"/>
          </ac:cxnSpMkLst>
        </pc:cxnChg>
      </pc:sldChg>
      <pc:sldChg chg="addSp delSp modSp add ord">
        <pc:chgData name="Nicholas Sharples" userId="4a4835f9-644a-43cf-ac5b-2a34e3848575" providerId="ADAL" clId="{F28BE6B7-A1CB-4DC1-AC48-15C3B99115F9}" dt="2023-09-03T15:49:42.362" v="78" actId="1076"/>
        <pc:sldMkLst>
          <pc:docMk/>
          <pc:sldMk cId="2944061364" sldId="385"/>
        </pc:sldMkLst>
        <pc:picChg chg="add mod">
          <ac:chgData name="Nicholas Sharples" userId="4a4835f9-644a-43cf-ac5b-2a34e3848575" providerId="ADAL" clId="{F28BE6B7-A1CB-4DC1-AC48-15C3B99115F9}" dt="2023-09-03T15:49:42.362" v="78" actId="1076"/>
          <ac:picMkLst>
            <pc:docMk/>
            <pc:sldMk cId="2944061364" sldId="385"/>
            <ac:picMk id="2" creationId="{FE2D54D4-8081-491D-AC74-A89E464B438B}"/>
          </ac:picMkLst>
        </pc:picChg>
        <pc:picChg chg="del">
          <ac:chgData name="Nicholas Sharples" userId="4a4835f9-644a-43cf-ac5b-2a34e3848575" providerId="ADAL" clId="{F28BE6B7-A1CB-4DC1-AC48-15C3B99115F9}" dt="2023-09-03T15:49:39.277" v="76" actId="478"/>
          <ac:picMkLst>
            <pc:docMk/>
            <pc:sldMk cId="2944061364" sldId="385"/>
            <ac:picMk id="4" creationId="{F9B4545B-C06F-445C-9CFE-E16AA74EAB32}"/>
          </ac:picMkLst>
        </pc:picChg>
        <pc:picChg chg="del">
          <ac:chgData name="Nicholas Sharples" userId="4a4835f9-644a-43cf-ac5b-2a34e3848575" providerId="ADAL" clId="{F28BE6B7-A1CB-4DC1-AC48-15C3B99115F9}" dt="2023-09-02T16:50:56.168" v="63" actId="478"/>
          <ac:picMkLst>
            <pc:docMk/>
            <pc:sldMk cId="2944061364" sldId="385"/>
            <ac:picMk id="6" creationId="{D070AE26-106E-455D-A416-55B96A6C207B}"/>
          </ac:picMkLst>
        </pc:picChg>
      </pc:sldChg>
      <pc:sldChg chg="addSp delSp modSp add">
        <pc:chgData name="Nicholas Sharples" userId="4a4835f9-644a-43cf-ac5b-2a34e3848575" providerId="ADAL" clId="{F28BE6B7-A1CB-4DC1-AC48-15C3B99115F9}" dt="2023-09-02T16:53:03.849" v="70" actId="1076"/>
        <pc:sldMkLst>
          <pc:docMk/>
          <pc:sldMk cId="2018645723" sldId="386"/>
        </pc:sldMkLst>
        <pc:picChg chg="add mod">
          <ac:chgData name="Nicholas Sharples" userId="4a4835f9-644a-43cf-ac5b-2a34e3848575" providerId="ADAL" clId="{F28BE6B7-A1CB-4DC1-AC48-15C3B99115F9}" dt="2023-09-02T16:53:03.849" v="70" actId="1076"/>
          <ac:picMkLst>
            <pc:docMk/>
            <pc:sldMk cId="2018645723" sldId="386"/>
            <ac:picMk id="2" creationId="{9CAC4FC0-F1DA-4A20-AF11-17650E9D37B8}"/>
          </ac:picMkLst>
        </pc:picChg>
        <pc:picChg chg="del">
          <ac:chgData name="Nicholas Sharples" userId="4a4835f9-644a-43cf-ac5b-2a34e3848575" providerId="ADAL" clId="{F28BE6B7-A1CB-4DC1-AC48-15C3B99115F9}" dt="2023-09-02T16:52:33.544" v="68" actId="478"/>
          <ac:picMkLst>
            <pc:docMk/>
            <pc:sldMk cId="2018645723" sldId="386"/>
            <ac:picMk id="6" creationId="{D070AE26-106E-455D-A416-55B96A6C207B}"/>
          </ac:picMkLst>
        </pc:picChg>
      </pc:sldChg>
      <pc:sldChg chg="addSp delSp modSp add">
        <pc:chgData name="Nicholas Sharples" userId="4a4835f9-644a-43cf-ac5b-2a34e3848575" providerId="ADAL" clId="{F28BE6B7-A1CB-4DC1-AC48-15C3B99115F9}" dt="2023-09-03T15:52:41.400" v="94" actId="1076"/>
        <pc:sldMkLst>
          <pc:docMk/>
          <pc:sldMk cId="1510876654" sldId="387"/>
        </pc:sldMkLst>
        <pc:spChg chg="add">
          <ac:chgData name="Nicholas Sharples" userId="4a4835f9-644a-43cf-ac5b-2a34e3848575" providerId="ADAL" clId="{F28BE6B7-A1CB-4DC1-AC48-15C3B99115F9}" dt="2023-09-03T15:34:51.306" v="74"/>
          <ac:spMkLst>
            <pc:docMk/>
            <pc:sldMk cId="1510876654" sldId="387"/>
            <ac:spMk id="7" creationId="{7BE672FC-1D04-41E8-B176-809916B52EF2}"/>
          </ac:spMkLst>
        </pc:spChg>
        <pc:spChg chg="del">
          <ac:chgData name="Nicholas Sharples" userId="4a4835f9-644a-43cf-ac5b-2a34e3848575" providerId="ADAL" clId="{F28BE6B7-A1CB-4DC1-AC48-15C3B99115F9}" dt="2023-09-03T15:34:49.786" v="72" actId="478"/>
          <ac:spMkLst>
            <pc:docMk/>
            <pc:sldMk cId="1510876654" sldId="387"/>
            <ac:spMk id="13" creationId="{93275B64-C261-4578-BCD5-851F04A3BC64}"/>
          </ac:spMkLst>
        </pc:spChg>
        <pc:picChg chg="del">
          <ac:chgData name="Nicholas Sharples" userId="4a4835f9-644a-43cf-ac5b-2a34e3848575" providerId="ADAL" clId="{F28BE6B7-A1CB-4DC1-AC48-15C3B99115F9}" dt="2023-09-03T15:34:50.388" v="73" actId="478"/>
          <ac:picMkLst>
            <pc:docMk/>
            <pc:sldMk cId="1510876654" sldId="387"/>
            <ac:picMk id="2" creationId="{9CAC4FC0-F1DA-4A20-AF11-17650E9D37B8}"/>
          </ac:picMkLst>
        </pc:picChg>
        <pc:picChg chg="add mod">
          <ac:chgData name="Nicholas Sharples" userId="4a4835f9-644a-43cf-ac5b-2a34e3848575" providerId="ADAL" clId="{F28BE6B7-A1CB-4DC1-AC48-15C3B99115F9}" dt="2023-09-03T15:52:41.400" v="94" actId="1076"/>
          <ac:picMkLst>
            <pc:docMk/>
            <pc:sldMk cId="1510876654" sldId="387"/>
            <ac:picMk id="4" creationId="{E2DFD4D7-6849-4A1B-9C35-A4F9692A58BE}"/>
          </ac:picMkLst>
        </pc:picChg>
        <pc:cxnChg chg="mod">
          <ac:chgData name="Nicholas Sharples" userId="4a4835f9-644a-43cf-ac5b-2a34e3848575" providerId="ADAL" clId="{F28BE6B7-A1CB-4DC1-AC48-15C3B99115F9}" dt="2023-09-03T15:34:58.175" v="75" actId="1076"/>
          <ac:cxnSpMkLst>
            <pc:docMk/>
            <pc:sldMk cId="1510876654" sldId="387"/>
            <ac:cxnSpMk id="16" creationId="{1895CB91-59F4-406A-8B0F-FA4453BB9896}"/>
          </ac:cxnSpMkLst>
        </pc:cxnChg>
      </pc:sldChg>
      <pc:sldChg chg="addSp delSp modSp add">
        <pc:chgData name="Nicholas Sharples" userId="4a4835f9-644a-43cf-ac5b-2a34e3848575" providerId="ADAL" clId="{F28BE6B7-A1CB-4DC1-AC48-15C3B99115F9}" dt="2023-09-03T16:33:19.335" v="656" actId="20577"/>
        <pc:sldMkLst>
          <pc:docMk/>
          <pc:sldMk cId="1760718303" sldId="388"/>
        </pc:sldMkLst>
        <pc:spChg chg="mod">
          <ac:chgData name="Nicholas Sharples" userId="4a4835f9-644a-43cf-ac5b-2a34e3848575" providerId="ADAL" clId="{F28BE6B7-A1CB-4DC1-AC48-15C3B99115F9}" dt="2023-09-03T16:07:35.448" v="154" actId="1076"/>
          <ac:spMkLst>
            <pc:docMk/>
            <pc:sldMk cId="1760718303" sldId="388"/>
            <ac:spMk id="5" creationId="{17B13ADE-EF02-4433-AD85-B0903CBBD05D}"/>
          </ac:spMkLst>
        </pc:spChg>
        <pc:spChg chg="add mod ord">
          <ac:chgData name="Nicholas Sharples" userId="4a4835f9-644a-43cf-ac5b-2a34e3848575" providerId="ADAL" clId="{F28BE6B7-A1CB-4DC1-AC48-15C3B99115F9}" dt="2023-09-03T16:05:59.438" v="139" actId="164"/>
          <ac:spMkLst>
            <pc:docMk/>
            <pc:sldMk cId="1760718303" sldId="388"/>
            <ac:spMk id="13" creationId="{E738B2B3-3F97-442B-AB17-8BEBF7EF425E}"/>
          </ac:spMkLst>
        </pc:spChg>
        <pc:spChg chg="add mod">
          <ac:chgData name="Nicholas Sharples" userId="4a4835f9-644a-43cf-ac5b-2a34e3848575" providerId="ADAL" clId="{F28BE6B7-A1CB-4DC1-AC48-15C3B99115F9}" dt="2023-09-03T16:05:53.160" v="138" actId="164"/>
          <ac:spMkLst>
            <pc:docMk/>
            <pc:sldMk cId="1760718303" sldId="388"/>
            <ac:spMk id="15" creationId="{CFB12636-C2D7-4086-8094-13EA22A73469}"/>
          </ac:spMkLst>
        </pc:spChg>
        <pc:spChg chg="add mod">
          <ac:chgData name="Nicholas Sharples" userId="4a4835f9-644a-43cf-ac5b-2a34e3848575" providerId="ADAL" clId="{F28BE6B7-A1CB-4DC1-AC48-15C3B99115F9}" dt="2023-09-03T16:06:04.348" v="140" actId="164"/>
          <ac:spMkLst>
            <pc:docMk/>
            <pc:sldMk cId="1760718303" sldId="388"/>
            <ac:spMk id="17" creationId="{0E39E00C-381B-4EA7-813A-86F859D13218}"/>
          </ac:spMkLst>
        </pc:spChg>
        <pc:spChg chg="add mod">
          <ac:chgData name="Nicholas Sharples" userId="4a4835f9-644a-43cf-ac5b-2a34e3848575" providerId="ADAL" clId="{F28BE6B7-A1CB-4DC1-AC48-15C3B99115F9}" dt="2023-09-03T16:33:19.335" v="656" actId="20577"/>
          <ac:spMkLst>
            <pc:docMk/>
            <pc:sldMk cId="1760718303" sldId="388"/>
            <ac:spMk id="22" creationId="{434EF27C-0AEA-4B6C-A6B4-4980CF93D8A8}"/>
          </ac:spMkLst>
        </pc:spChg>
        <pc:grpChg chg="add mod ord">
          <ac:chgData name="Nicholas Sharples" userId="4a4835f9-644a-43cf-ac5b-2a34e3848575" providerId="ADAL" clId="{F28BE6B7-A1CB-4DC1-AC48-15C3B99115F9}" dt="2023-09-03T16:07:42.616" v="156" actId="1076"/>
          <ac:grpSpMkLst>
            <pc:docMk/>
            <pc:sldMk cId="1760718303" sldId="388"/>
            <ac:grpSpMk id="14" creationId="{058F6902-2FC5-408C-ADC4-7535555CB08C}"/>
          </ac:grpSpMkLst>
        </pc:grpChg>
        <pc:grpChg chg="add mod">
          <ac:chgData name="Nicholas Sharples" userId="4a4835f9-644a-43cf-ac5b-2a34e3848575" providerId="ADAL" clId="{F28BE6B7-A1CB-4DC1-AC48-15C3B99115F9}" dt="2023-09-03T16:07:35.448" v="154" actId="1076"/>
          <ac:grpSpMkLst>
            <pc:docMk/>
            <pc:sldMk cId="1760718303" sldId="388"/>
            <ac:grpSpMk id="18" creationId="{F9D616F9-668B-4E12-8453-5835DA459BB7}"/>
          </ac:grpSpMkLst>
        </pc:grpChg>
        <pc:grpChg chg="add mod">
          <ac:chgData name="Nicholas Sharples" userId="4a4835f9-644a-43cf-ac5b-2a34e3848575" providerId="ADAL" clId="{F28BE6B7-A1CB-4DC1-AC48-15C3B99115F9}" dt="2023-09-03T16:07:39.566" v="155" actId="1076"/>
          <ac:grpSpMkLst>
            <pc:docMk/>
            <pc:sldMk cId="1760718303" sldId="388"/>
            <ac:grpSpMk id="19" creationId="{9C940C67-D7BC-4574-BF90-FC4BB191EC25}"/>
          </ac:grpSpMkLst>
        </pc:grpChg>
        <pc:picChg chg="add mod">
          <ac:chgData name="Nicholas Sharples" userId="4a4835f9-644a-43cf-ac5b-2a34e3848575" providerId="ADAL" clId="{F28BE6B7-A1CB-4DC1-AC48-15C3B99115F9}" dt="2023-09-03T16:07:21.518" v="151" actId="1076"/>
          <ac:picMkLst>
            <pc:docMk/>
            <pc:sldMk cId="1760718303" sldId="388"/>
            <ac:picMk id="2" creationId="{18602118-685C-49D6-8316-FD4F855EC9D1}"/>
          </ac:picMkLst>
        </pc:picChg>
        <pc:picChg chg="del">
          <ac:chgData name="Nicholas Sharples" userId="4a4835f9-644a-43cf-ac5b-2a34e3848575" providerId="ADAL" clId="{F28BE6B7-A1CB-4DC1-AC48-15C3B99115F9}" dt="2023-09-03T15:53:37.070" v="96" actId="478"/>
          <ac:picMkLst>
            <pc:docMk/>
            <pc:sldMk cId="1760718303" sldId="388"/>
            <ac:picMk id="4" creationId="{E2DFD4D7-6849-4A1B-9C35-A4F9692A58BE}"/>
          </ac:picMkLst>
        </pc:picChg>
        <pc:picChg chg="add mod modCrop">
          <ac:chgData name="Nicholas Sharples" userId="4a4835f9-644a-43cf-ac5b-2a34e3848575" providerId="ADAL" clId="{F28BE6B7-A1CB-4DC1-AC48-15C3B99115F9}" dt="2023-09-03T16:05:59.438" v="139" actId="164"/>
          <ac:picMkLst>
            <pc:docMk/>
            <pc:sldMk cId="1760718303" sldId="388"/>
            <ac:picMk id="8" creationId="{DB52ECD3-4092-4155-89F8-D42997589159}"/>
          </ac:picMkLst>
        </pc:picChg>
        <pc:picChg chg="add mod ord modCrop">
          <ac:chgData name="Nicholas Sharples" userId="4a4835f9-644a-43cf-ac5b-2a34e3848575" providerId="ADAL" clId="{F28BE6B7-A1CB-4DC1-AC48-15C3B99115F9}" dt="2023-09-03T16:06:04.348" v="140" actId="164"/>
          <ac:picMkLst>
            <pc:docMk/>
            <pc:sldMk cId="1760718303" sldId="388"/>
            <ac:picMk id="10" creationId="{27A76219-14FD-4EB2-BE22-06CE27FAAADE}"/>
          </ac:picMkLst>
        </pc:picChg>
        <pc:picChg chg="add mod ord modCrop">
          <ac:chgData name="Nicholas Sharples" userId="4a4835f9-644a-43cf-ac5b-2a34e3848575" providerId="ADAL" clId="{F28BE6B7-A1CB-4DC1-AC48-15C3B99115F9}" dt="2023-09-03T16:05:53.160" v="138" actId="164"/>
          <ac:picMkLst>
            <pc:docMk/>
            <pc:sldMk cId="1760718303" sldId="388"/>
            <ac:picMk id="12" creationId="{9B248835-C42F-429F-B9DE-A7A6483A4F7F}"/>
          </ac:picMkLst>
        </pc:picChg>
        <pc:cxnChg chg="mod">
          <ac:chgData name="Nicholas Sharples" userId="4a4835f9-644a-43cf-ac5b-2a34e3848575" providerId="ADAL" clId="{F28BE6B7-A1CB-4DC1-AC48-15C3B99115F9}" dt="2023-09-03T16:07:29.721" v="153" actId="14100"/>
          <ac:cxnSpMkLst>
            <pc:docMk/>
            <pc:sldMk cId="1760718303" sldId="388"/>
            <ac:cxnSpMk id="16" creationId="{1895CB91-59F4-406A-8B0F-FA4453BB9896}"/>
          </ac:cxnSpMkLst>
        </pc:cxnChg>
      </pc:sldChg>
      <pc:sldChg chg="modSp add ord">
        <pc:chgData name="Nicholas Sharples" userId="4a4835f9-644a-43cf-ac5b-2a34e3848575" providerId="ADAL" clId="{F28BE6B7-A1CB-4DC1-AC48-15C3B99115F9}" dt="2023-09-03T16:35:25.308" v="701" actId="20577"/>
        <pc:sldMkLst>
          <pc:docMk/>
          <pc:sldMk cId="2808027809" sldId="389"/>
        </pc:sldMkLst>
        <pc:spChg chg="mod">
          <ac:chgData name="Nicholas Sharples" userId="4a4835f9-644a-43cf-ac5b-2a34e3848575" providerId="ADAL" clId="{F28BE6B7-A1CB-4DC1-AC48-15C3B99115F9}" dt="2023-09-03T16:35:25.308" v="701" actId="20577"/>
          <ac:spMkLst>
            <pc:docMk/>
            <pc:sldMk cId="2808027809" sldId="389"/>
            <ac:spMk id="2" creationId="{0A0462F1-4E21-4F65-925F-DDCADFADE1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xfrm>
            <a:off x="114300" y="746125"/>
            <a:ext cx="6629400" cy="3729038"/>
          </a:xfrm>
          <a:prstGeom prst="rect">
            <a:avLst/>
          </a:prstGeom>
        </p:spPr>
        <p:txBody>
          <a:bodyPr/>
          <a:lstStyle/>
          <a:p>
            <a:endParaRPr/>
          </a:p>
        </p:txBody>
      </p:sp>
      <p:sp>
        <p:nvSpPr>
          <p:cNvPr id="328" name="Shape 328"/>
          <p:cNvSpPr>
            <a:spLocks noGrp="1"/>
          </p:cNvSpPr>
          <p:nvPr>
            <p:ph type="body" sz="quarter" idx="1"/>
          </p:nvPr>
        </p:nvSpPr>
        <p:spPr>
          <a:xfrm>
            <a:off x="914400" y="4724202"/>
            <a:ext cx="5029200" cy="4475560"/>
          </a:xfrm>
          <a:prstGeom prst="rect">
            <a:avLst/>
          </a:prstGeom>
        </p:spPr>
        <p:txBody>
          <a:bodyPr/>
          <a:lstStyle/>
          <a:p>
            <a:endParaRPr/>
          </a:p>
        </p:txBody>
      </p:sp>
    </p:spTree>
    <p:extLst>
      <p:ext uri="{BB962C8B-B14F-4D97-AF65-F5344CB8AC3E}">
        <p14:creationId xmlns:p14="http://schemas.microsoft.com/office/powerpoint/2010/main" val="50441492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Tree>
    <p:extLst>
      <p:ext uri="{BB962C8B-B14F-4D97-AF65-F5344CB8AC3E}">
        <p14:creationId xmlns:p14="http://schemas.microsoft.com/office/powerpoint/2010/main" val="242126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517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38531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754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5779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7146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799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833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a:t>Order of speaking and other Mesh Members</a:t>
            </a:r>
          </a:p>
        </p:txBody>
      </p:sp>
    </p:spTree>
    <p:extLst>
      <p:ext uri="{BB962C8B-B14F-4D97-AF65-F5344CB8AC3E}">
        <p14:creationId xmlns:p14="http://schemas.microsoft.com/office/powerpoint/2010/main" val="367925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pPr marL="0" indent="0">
              <a:buNone/>
            </a:pPr>
            <a:r>
              <a:rPr lang="en-GB" dirty="0">
                <a:solidFill>
                  <a:schemeClr val="tx1"/>
                </a:solidFill>
                <a:latin typeface="+mn-lt"/>
              </a:rPr>
              <a:t>Ensure all students </a:t>
            </a:r>
          </a:p>
          <a:p>
            <a:endParaRPr lang="en-GB" dirty="0">
              <a:solidFill>
                <a:schemeClr val="tx1"/>
              </a:solidFill>
              <a:latin typeface="+mn-lt"/>
            </a:endParaRPr>
          </a:p>
          <a:p>
            <a:r>
              <a:rPr lang="en-GB" dirty="0">
                <a:solidFill>
                  <a:schemeClr val="tx1"/>
                </a:solidFill>
                <a:latin typeface="+mn-lt"/>
              </a:rPr>
              <a:t>Support – problem solving and communication</a:t>
            </a:r>
          </a:p>
          <a:p>
            <a:r>
              <a:rPr lang="en-GB" dirty="0">
                <a:solidFill>
                  <a:schemeClr val="tx1"/>
                </a:solidFill>
                <a:latin typeface="+mn-lt"/>
              </a:rPr>
              <a:t>Going beyond decolonising</a:t>
            </a:r>
          </a:p>
          <a:p>
            <a:r>
              <a:rPr lang="en-GB" dirty="0">
                <a:solidFill>
                  <a:schemeClr val="tx1"/>
                </a:solidFill>
                <a:latin typeface="+mn-lt"/>
              </a:rPr>
              <a:t>Mathematical thinking and logical processes </a:t>
            </a:r>
          </a:p>
          <a:p>
            <a:endParaRPr lang="en-GB" dirty="0">
              <a:solidFill>
                <a:schemeClr val="tx1"/>
              </a:solidFill>
              <a:latin typeface="+mn-lt"/>
            </a:endParaRPr>
          </a:p>
          <a:p>
            <a:r>
              <a:rPr lang="en-GB" dirty="0">
                <a:solidFill>
                  <a:schemeClr val="tx1"/>
                </a:solidFill>
                <a:latin typeface="+mn-lt"/>
              </a:rPr>
              <a:t>Assessment good practice - The availability of a variety of assessment methods, and acknowledgement of the difficulties that students from different academic, social or cultural backgrounds may face with some forms of assessment </a:t>
            </a:r>
          </a:p>
          <a:p>
            <a:endParaRPr lang="en-GB" dirty="0">
              <a:solidFill>
                <a:schemeClr val="tx1"/>
              </a:solidFill>
              <a:latin typeface="+mn-lt"/>
            </a:endParaRPr>
          </a:p>
          <a:p>
            <a:r>
              <a:rPr lang="en-GB" dirty="0">
                <a:solidFill>
                  <a:schemeClr val="tx1"/>
                </a:solidFill>
                <a:latin typeface="+mn-lt"/>
              </a:rPr>
              <a:t>flexible approaches to assessment tasks that enable learners to demonstrate different competencies </a:t>
            </a:r>
          </a:p>
          <a:p>
            <a:endParaRPr lang="en-GB" dirty="0">
              <a:solidFill>
                <a:schemeClr val="tx1"/>
              </a:solidFill>
              <a:latin typeface="+mn-lt"/>
            </a:endParaRPr>
          </a:p>
          <a:p>
            <a:r>
              <a:rPr lang="en-GB" dirty="0">
                <a:solidFill>
                  <a:schemeClr val="tx1"/>
                </a:solidFill>
                <a:latin typeface="+mn-lt"/>
              </a:rPr>
              <a:t>A wide variety of methods may be used for assessment according to context and purpose, recognising that learners may exhibit different aptitudes in different forms of assessment. Automatically marked online assessment has widespread application, particularly for formative work. All assessments, including traditional invigilated examinations, should be designed taking into consideration both matters of accessibility and factors around equality, diversity and inclusion.</a:t>
            </a:r>
          </a:p>
          <a:p>
            <a:endParaRPr lang="en-GB" dirty="0">
              <a:solidFill>
                <a:schemeClr val="tx1"/>
              </a:solidFill>
              <a:latin typeface="+mn-lt"/>
            </a:endParaRPr>
          </a:p>
          <a:p>
            <a:endParaRPr lang="en-GB" dirty="0">
              <a:solidFill>
                <a:schemeClr val="tx1"/>
              </a:solidFill>
              <a:latin typeface="+mn-lt"/>
            </a:endParaRPr>
          </a:p>
          <a:p>
            <a:r>
              <a:rPr lang="en-GB" dirty="0">
                <a:solidFill>
                  <a:schemeClr val="tx1"/>
                </a:solidFill>
                <a:latin typeface="+mn-lt"/>
              </a:rPr>
              <a:t>can </a:t>
            </a:r>
            <a:r>
              <a:rPr lang="en-GB" b="1" dirty="0">
                <a:solidFill>
                  <a:schemeClr val="tx1"/>
                </a:solidFill>
                <a:latin typeface="+mn-lt"/>
              </a:rPr>
              <a:t>communicate mathematical </a:t>
            </a:r>
            <a:r>
              <a:rPr lang="en-GB" dirty="0">
                <a:solidFill>
                  <a:schemeClr val="tx1"/>
                </a:solidFill>
                <a:latin typeface="+mn-lt"/>
              </a:rPr>
              <a:t>ideas and concepts </a:t>
            </a:r>
          </a:p>
          <a:p>
            <a:endParaRPr lang="en-GB" dirty="0">
              <a:solidFill>
                <a:schemeClr val="tx1"/>
              </a:solidFill>
              <a:latin typeface="+mn-lt"/>
            </a:endParaRPr>
          </a:p>
          <a:p>
            <a:r>
              <a:rPr lang="en-GB" dirty="0">
                <a:solidFill>
                  <a:schemeClr val="tx1"/>
                </a:solidFill>
                <a:latin typeface="+mn-lt"/>
              </a:rPr>
              <a:t>can collaborate on mathematical problems</a:t>
            </a:r>
          </a:p>
          <a:p>
            <a:endParaRPr lang="en-GB" dirty="0">
              <a:solidFill>
                <a:schemeClr val="tx1"/>
              </a:solidFill>
              <a:latin typeface="+mn-lt"/>
            </a:endParaRPr>
          </a:p>
          <a:p>
            <a:r>
              <a:rPr lang="en-GB" dirty="0">
                <a:solidFill>
                  <a:schemeClr val="tx1"/>
                </a:solidFill>
                <a:latin typeface="+mn-lt"/>
              </a:rPr>
              <a:t>can demonstrate their learning in </a:t>
            </a:r>
            <a:r>
              <a:rPr lang="en-GB" b="1" dirty="0">
                <a:solidFill>
                  <a:schemeClr val="tx1"/>
                </a:solidFill>
                <a:latin typeface="+mn-lt"/>
              </a:rPr>
              <a:t>creative ways</a:t>
            </a:r>
          </a:p>
          <a:p>
            <a:endParaRPr lang="en-GB" dirty="0">
              <a:solidFill>
                <a:schemeClr val="tx1"/>
              </a:solidFill>
              <a:latin typeface="+mn-lt"/>
            </a:endParaRPr>
          </a:p>
          <a:p>
            <a:r>
              <a:rPr lang="en-GB" dirty="0">
                <a:solidFill>
                  <a:schemeClr val="tx1"/>
                </a:solidFill>
                <a:latin typeface="+mn-lt"/>
              </a:rPr>
              <a:t>have equitable access to technology to support their mathematical learning</a:t>
            </a:r>
          </a:p>
          <a:p>
            <a:endParaRPr lang="en-GB" dirty="0"/>
          </a:p>
        </p:txBody>
      </p:sp>
    </p:spTree>
    <p:extLst>
      <p:ext uri="{BB962C8B-B14F-4D97-AF65-F5344CB8AC3E}">
        <p14:creationId xmlns:p14="http://schemas.microsoft.com/office/powerpoint/2010/main" val="103948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a:t>Exams are efficient, Seen as rigorous, Gold standard, Elitist</a:t>
            </a:r>
          </a:p>
          <a:p>
            <a:r>
              <a:rPr lang="en-GB" b="0" i="0" dirty="0">
                <a:solidFill>
                  <a:srgbClr val="222222"/>
                </a:solidFill>
                <a:effectLst/>
                <a:latin typeface="Indy Serif"/>
              </a:rPr>
              <a:t>They rely on a timed, one-shot-only display of virtuosity and scholarship. </a:t>
            </a:r>
          </a:p>
          <a:p>
            <a:r>
              <a:rPr lang="en-GB" b="0" i="0" dirty="0">
                <a:solidFill>
                  <a:srgbClr val="222222"/>
                </a:solidFill>
                <a:effectLst/>
                <a:latin typeface="Indy Serif"/>
              </a:rPr>
              <a:t>Is this what professional mathematicians do? </a:t>
            </a:r>
          </a:p>
          <a:p>
            <a:endParaRPr lang="en-GB" b="0" i="0" dirty="0">
              <a:solidFill>
                <a:srgbClr val="222222"/>
              </a:solidFill>
              <a:effectLst/>
              <a:latin typeface="Indy Serif"/>
            </a:endParaRPr>
          </a:p>
          <a:p>
            <a:r>
              <a:rPr lang="en-GB" b="0" i="0" dirty="0">
                <a:solidFill>
                  <a:srgbClr val="222222"/>
                </a:solidFill>
                <a:effectLst/>
                <a:latin typeface="Indy Serif"/>
              </a:rPr>
              <a:t>CBI – narrow and irrelevant</a:t>
            </a:r>
          </a:p>
          <a:p>
            <a:endParaRPr lang="en-GB" b="0" i="0" dirty="0">
              <a:solidFill>
                <a:srgbClr val="222222"/>
              </a:solidFill>
              <a:effectLst/>
              <a:latin typeface="Indy Serif"/>
            </a:endParaRPr>
          </a:p>
          <a:p>
            <a:pPr algn="l"/>
            <a:r>
              <a:rPr lang="en-GB" sz="1800" b="0" i="0" u="none" strike="noStrike" baseline="0" dirty="0">
                <a:solidFill>
                  <a:srgbClr val="1A8071"/>
                </a:solidFill>
                <a:latin typeface="Cabin-Regular"/>
              </a:rPr>
              <a:t>creative thinking, collaboration and communication</a:t>
            </a:r>
          </a:p>
          <a:p>
            <a:pPr algn="l"/>
            <a:endParaRPr lang="en-GB" sz="1800" b="0" i="0" u="none" strike="noStrike" baseline="0" dirty="0">
              <a:solidFill>
                <a:srgbClr val="1A8071"/>
              </a:solidFill>
              <a:effectLst/>
              <a:latin typeface="Cabin-Regular"/>
            </a:endParaRPr>
          </a:p>
          <a:p>
            <a:pPr algn="l"/>
            <a:r>
              <a:rPr lang="en-GB" sz="1800" b="0" i="0" u="none" strike="noStrike" baseline="0" dirty="0">
                <a:solidFill>
                  <a:srgbClr val="1A8071"/>
                </a:solidFill>
                <a:effectLst/>
                <a:latin typeface="Cabin-Regular"/>
              </a:rPr>
              <a:t>Unfair – </a:t>
            </a:r>
            <a:r>
              <a:rPr lang="en-GB" sz="1800" b="0" i="0" u="none" strike="noStrike" baseline="0" dirty="0">
                <a:solidFill>
                  <a:srgbClr val="1A8071"/>
                </a:solidFill>
                <a:latin typeface="Cabin-Regular"/>
              </a:rPr>
              <a:t>The stress associated with sitting examinations is experienced disproportionately by young people from economically disadvantaged backgrounds, who</a:t>
            </a:r>
          </a:p>
          <a:p>
            <a:pPr algn="l"/>
            <a:r>
              <a:rPr lang="en-GB" sz="1800" b="0" i="0" u="none" strike="noStrike" baseline="0" dirty="0">
                <a:solidFill>
                  <a:srgbClr val="1A8071"/>
                </a:solidFill>
                <a:latin typeface="Cabin-Regular"/>
              </a:rPr>
              <a:t>are over-represented amongst those with social, emotional and mental health issues. This puts them at greater risk of failing to do themselves justice in high</a:t>
            </a:r>
          </a:p>
          <a:p>
            <a:pPr algn="l"/>
            <a:r>
              <a:rPr lang="en-GB" sz="1800" b="0" i="0" u="none" strike="noStrike" baseline="0" dirty="0">
                <a:solidFill>
                  <a:srgbClr val="1A8071"/>
                </a:solidFill>
                <a:latin typeface="Cabin-Regular"/>
              </a:rPr>
              <a:t>stakes testing.</a:t>
            </a:r>
          </a:p>
          <a:p>
            <a:pPr algn="l"/>
            <a:endParaRPr lang="en-GB" sz="1800" b="0" i="0" u="none" strike="noStrike" baseline="0" dirty="0">
              <a:solidFill>
                <a:srgbClr val="1A8071"/>
              </a:solidFill>
              <a:effectLst/>
              <a:latin typeface="Cabin-Regular"/>
            </a:endParaRPr>
          </a:p>
          <a:p>
            <a:pPr algn="l"/>
            <a:endParaRPr lang="en-GB" b="0" i="0" dirty="0">
              <a:solidFill>
                <a:srgbClr val="222222"/>
              </a:solidFill>
              <a:effectLst/>
              <a:latin typeface="Indy Serif"/>
            </a:endParaRPr>
          </a:p>
          <a:p>
            <a:r>
              <a:rPr lang="en-GB" b="0" i="0" dirty="0">
                <a:solidFill>
                  <a:srgbClr val="222222"/>
                </a:solidFill>
                <a:effectLst/>
                <a:latin typeface="Indy Serif"/>
              </a:rPr>
              <a:t>EDI is important to MDX in our context - Mental health. </a:t>
            </a:r>
          </a:p>
          <a:p>
            <a:endParaRPr lang="en-GB" b="0" i="0" dirty="0">
              <a:solidFill>
                <a:srgbClr val="222222"/>
              </a:solidFill>
              <a:effectLst/>
              <a:latin typeface="Indy Serif"/>
            </a:endParaRPr>
          </a:p>
          <a:p>
            <a:pPr algn="l"/>
            <a:r>
              <a:rPr lang="en-GB" sz="1800" b="0" i="0" u="none" strike="noStrike" baseline="0" dirty="0">
                <a:solidFill>
                  <a:srgbClr val="1A8071"/>
                </a:solidFill>
                <a:latin typeface="Cabin-Regular"/>
              </a:rPr>
              <a:t>It is argued that exams are the most impartial way of assessing learners as the risk of unconscious marker bias, which can impact Black, Asian and Minority Ethnic (BAME) students and those eligible for Pupil Premium, is reduced. However, the myriad cultural references contained in exam papers across a wide range of subjects disadvantages those with less cultural capital, and the nuances of language in the rubric of exam papers trip up those who are not fluent speakers of English.</a:t>
            </a:r>
            <a:endParaRPr lang="en-GB" b="0" i="0" dirty="0">
              <a:solidFill>
                <a:srgbClr val="222222"/>
              </a:solidFill>
              <a:effectLst/>
              <a:latin typeface="Indy Serif"/>
            </a:endParaRPr>
          </a:p>
          <a:p>
            <a:endParaRPr lang="en-GB" b="0" i="0" dirty="0">
              <a:solidFill>
                <a:srgbClr val="222222"/>
              </a:solidFill>
              <a:effectLst/>
              <a:latin typeface="Indy Serif"/>
            </a:endParaRPr>
          </a:p>
          <a:p>
            <a:r>
              <a:rPr lang="en-GB" b="0" i="0" dirty="0">
                <a:solidFill>
                  <a:srgbClr val="222222"/>
                </a:solidFill>
                <a:effectLst/>
                <a:latin typeface="Indy Serif"/>
              </a:rPr>
              <a:t>Do they make you work ready? -  continuous assessment, seems on the surface fairer than concentrated examination;</a:t>
            </a:r>
            <a:endParaRPr lang="en-GB" dirty="0"/>
          </a:p>
          <a:p>
            <a:endParaRPr lang="en-GB" dirty="0"/>
          </a:p>
          <a:p>
            <a:r>
              <a:rPr lang="en-GB" dirty="0"/>
              <a:t>Some areas of MSOR require particular assessment types to ensure the validity and integrity of the assessment. Controlled conditions, such as those provided by traditional invigilated examinations, are often essential. For example, the nature of the subject means that sometimes students can be expected to provide an answer which is very close to a model answer. Such controlled conditions also help ensure that only work produced by students themselves is being assessed, for example by following the principles in QAA’s guidance Contracting to Cheat in Higher Education. </a:t>
            </a:r>
          </a:p>
          <a:p>
            <a:endParaRPr lang="en-GB" dirty="0"/>
          </a:p>
          <a:p>
            <a:r>
              <a:rPr lang="en-GB" dirty="0"/>
              <a:t>Students who don’t do as well deemed less intelligent  - observed this not true. </a:t>
            </a:r>
          </a:p>
          <a:p>
            <a:r>
              <a:rPr lang="en-GB" b="0" i="0" dirty="0">
                <a:solidFill>
                  <a:srgbClr val="222222"/>
                </a:solidFill>
                <a:effectLst/>
                <a:latin typeface="Plus Jakarta Sans"/>
              </a:rPr>
              <a:t>Perhaps a more specialised system would make education more accessible and inclusive while producing better results.</a:t>
            </a:r>
          </a:p>
          <a:p>
            <a:endParaRPr lang="en-GB" b="0" i="0" dirty="0">
              <a:solidFill>
                <a:srgbClr val="222222"/>
              </a:solidFill>
              <a:effectLst/>
              <a:latin typeface="Plus Jakarta Sans"/>
            </a:endParaRPr>
          </a:p>
          <a:p>
            <a:r>
              <a:rPr lang="en-GB" b="0" i="0" dirty="0">
                <a:solidFill>
                  <a:srgbClr val="222222"/>
                </a:solidFill>
                <a:effectLst/>
                <a:latin typeface="Plus Jakarta Sans"/>
              </a:rPr>
              <a:t>What skills do we want and will exams allow our students to demonstrate them.</a:t>
            </a:r>
            <a:endParaRPr lang="en-GB" dirty="0"/>
          </a:p>
        </p:txBody>
      </p:sp>
    </p:spTree>
    <p:extLst>
      <p:ext uri="{BB962C8B-B14F-4D97-AF65-F5344CB8AC3E}">
        <p14:creationId xmlns:p14="http://schemas.microsoft.com/office/powerpoint/2010/main" val="305301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GB" dirty="0"/>
              <a:t>Add something about BAME here</a:t>
            </a:r>
          </a:p>
        </p:txBody>
      </p:sp>
    </p:spTree>
    <p:extLst>
      <p:ext uri="{BB962C8B-B14F-4D97-AF65-F5344CB8AC3E}">
        <p14:creationId xmlns:p14="http://schemas.microsoft.com/office/powerpoint/2010/main" val="12129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2458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7612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07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9890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06094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Slide - No image (indigo)">
    <p:spTree>
      <p:nvGrpSpPr>
        <p:cNvPr id="1" name=""/>
        <p:cNvGrpSpPr/>
        <p:nvPr/>
      </p:nvGrpSpPr>
      <p:grpSpPr>
        <a:xfrm>
          <a:off x="0" y="0"/>
          <a:ext cx="0" cy="0"/>
          <a:chOff x="0" y="0"/>
          <a:chExt cx="0" cy="0"/>
        </a:xfrm>
      </p:grpSpPr>
      <p:sp>
        <p:nvSpPr>
          <p:cNvPr id="36" name="Rectangle 1"/>
          <p:cNvSpPr/>
          <p:nvPr/>
        </p:nvSpPr>
        <p:spPr>
          <a:xfrm>
            <a:off x="4876800" y="0"/>
            <a:ext cx="7315200" cy="6858000"/>
          </a:xfrm>
          <a:prstGeom prst="rect">
            <a:avLst/>
          </a:pr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37" name="Rectangle 4"/>
          <p:cNvSpPr/>
          <p:nvPr/>
        </p:nvSpPr>
        <p:spPr>
          <a:xfrm rot="720000">
            <a:off x="-579732" y="-1276191"/>
            <a:ext cx="11275070" cy="9117312"/>
          </a:xfrm>
          <a:custGeom>
            <a:avLst/>
            <a:gdLst/>
            <a:ahLst/>
            <a:cxnLst>
              <a:cxn ang="0">
                <a:pos x="wd2" y="hd2"/>
              </a:cxn>
              <a:cxn ang="5400000">
                <a:pos x="wd2" y="hd2"/>
              </a:cxn>
              <a:cxn ang="10800000">
                <a:pos x="wd2" y="hd2"/>
              </a:cxn>
              <a:cxn ang="16200000">
                <a:pos x="wd2" y="hd2"/>
              </a:cxn>
            </a:cxnLst>
            <a:rect l="0" t="0" r="r" b="b"/>
            <a:pathLst>
              <a:path w="21600" h="21600" extrusionOk="0">
                <a:moveTo>
                  <a:pt x="0" y="5687"/>
                </a:moveTo>
                <a:lnTo>
                  <a:pt x="21573" y="0"/>
                </a:lnTo>
                <a:cubicBezTo>
                  <a:pt x="21576" y="5764"/>
                  <a:pt x="21597" y="10893"/>
                  <a:pt x="21600" y="16658"/>
                </a:cubicBezTo>
                <a:lnTo>
                  <a:pt x="2732" y="21600"/>
                </a:lnTo>
                <a:lnTo>
                  <a:pt x="0" y="5687"/>
                </a:lnTo>
                <a:close/>
              </a:path>
            </a:pathLst>
          </a:custGeom>
          <a:solidFill>
            <a:srgbClr val="E30A0A"/>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38" name="Title Text"/>
          <p:cNvSpPr txBox="1">
            <a:spLocks noGrp="1"/>
          </p:cNvSpPr>
          <p:nvPr>
            <p:ph type="title"/>
          </p:nvPr>
        </p:nvSpPr>
        <p:spPr>
          <a:xfrm>
            <a:off x="1266626" y="2691039"/>
            <a:ext cx="8512061" cy="1325564"/>
          </a:xfrm>
          <a:prstGeom prst="rect">
            <a:avLst/>
          </a:prstGeom>
        </p:spPr>
        <p:txBody>
          <a:bodyPr lIns="0" tIns="0" rIns="0" bIns="0"/>
          <a:lstStyle/>
          <a:p>
            <a:r>
              <a:t>Title Text</a:t>
            </a:r>
          </a:p>
        </p:txBody>
      </p:sp>
      <p:sp>
        <p:nvSpPr>
          <p:cNvPr id="39" name="Body Level One…"/>
          <p:cNvSpPr txBox="1">
            <a:spLocks noGrp="1"/>
          </p:cNvSpPr>
          <p:nvPr>
            <p:ph type="body" sz="half" idx="1"/>
          </p:nvPr>
        </p:nvSpPr>
        <p:spPr>
          <a:xfrm>
            <a:off x="1266626" y="4241946"/>
            <a:ext cx="8509001" cy="2048043"/>
          </a:xfrm>
          <a:prstGeom prst="rect">
            <a:avLst/>
          </a:prstGeom>
        </p:spPr>
        <p:txBody>
          <a:bodyPr lIns="0" tIns="0" rIns="0" bIns="0"/>
          <a:lstStyle>
            <a:lvl1pPr marL="0" indent="0">
              <a:lnSpc>
                <a:spcPct val="70000"/>
              </a:lnSpc>
              <a:spcBef>
                <a:spcPts val="1000"/>
              </a:spcBef>
              <a:buSzTx/>
              <a:buFontTx/>
              <a:buNone/>
              <a:defRPr sz="2400"/>
            </a:lvl1pPr>
            <a:lvl2pPr marL="0" indent="228600">
              <a:lnSpc>
                <a:spcPct val="70000"/>
              </a:lnSpc>
              <a:spcBef>
                <a:spcPts val="1000"/>
              </a:spcBef>
              <a:buSzTx/>
              <a:buFontTx/>
              <a:buNone/>
              <a:defRPr sz="2400"/>
            </a:lvl2pPr>
            <a:lvl3pPr marL="0" indent="457200">
              <a:lnSpc>
                <a:spcPct val="70000"/>
              </a:lnSpc>
              <a:spcBef>
                <a:spcPts val="1000"/>
              </a:spcBef>
              <a:buSzTx/>
              <a:buFontTx/>
              <a:buNone/>
              <a:defRPr sz="2400"/>
            </a:lvl3pPr>
            <a:lvl4pPr marL="0" indent="685800">
              <a:lnSpc>
                <a:spcPct val="70000"/>
              </a:lnSpc>
              <a:spcBef>
                <a:spcPts val="1000"/>
              </a:spcBef>
              <a:buSzTx/>
              <a:buFontTx/>
              <a:buNone/>
              <a:defRPr sz="2400"/>
            </a:lvl4pPr>
            <a:lvl5pPr marL="0" indent="914400">
              <a:lnSpc>
                <a:spcPct val="70000"/>
              </a:lnSpc>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40" name="Picture 7" descr="Picture 7"/>
          <p:cNvPicPr>
            <a:picLocks noChangeAspect="1"/>
          </p:cNvPicPr>
          <p:nvPr/>
        </p:nvPicPr>
        <p:blipFill>
          <a:blip r:embed="rId2"/>
          <a:stretch>
            <a:fillRect/>
          </a:stretch>
        </p:blipFill>
        <p:spPr>
          <a:xfrm>
            <a:off x="391791" y="387166"/>
            <a:ext cx="2197504" cy="997668"/>
          </a:xfrm>
          <a:prstGeom prst="rect">
            <a:avLst/>
          </a:prstGeom>
          <a:ln w="12700">
            <a:miter lim="400000"/>
          </a:ln>
        </p:spPr>
      </p:pic>
      <p:sp>
        <p:nvSpPr>
          <p:cNvPr id="41" name="Slide Number"/>
          <p:cNvSpPr txBox="1">
            <a:spLocks noGrp="1"/>
          </p:cNvSpPr>
          <p:nvPr>
            <p:ph type="sldNum" sz="quarter" idx="2"/>
          </p:nvPr>
        </p:nvSpPr>
        <p:spPr>
          <a:xfrm>
            <a:off x="11622843" y="6397508"/>
            <a:ext cx="307440" cy="307341"/>
          </a:xfrm>
          <a:prstGeom prst="rect">
            <a:avLst/>
          </a:prstGeom>
        </p:spPr>
        <p:txBody>
          <a:bodyPr/>
          <a:lstStyle>
            <a:lvl1pPr>
              <a:defRPr>
                <a:solidFill>
                  <a:srgbClr val="FFFFFF"/>
                </a:solidFill>
                <a:latin typeface="Arial Black"/>
                <a:ea typeface="Arial Black"/>
                <a:cs typeface="Arial Black"/>
                <a:sym typeface="Arial Black"/>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 No image (indigo)">
    <p:spTree>
      <p:nvGrpSpPr>
        <p:cNvPr id="1" name=""/>
        <p:cNvGrpSpPr/>
        <p:nvPr/>
      </p:nvGrpSpPr>
      <p:grpSpPr>
        <a:xfrm>
          <a:off x="0" y="0"/>
          <a:ext cx="0" cy="0"/>
          <a:chOff x="0" y="0"/>
          <a:chExt cx="0" cy="0"/>
        </a:xfrm>
      </p:grpSpPr>
      <p:sp>
        <p:nvSpPr>
          <p:cNvPr id="127" name="Rectangle 4"/>
          <p:cNvSpPr/>
          <p:nvPr/>
        </p:nvSpPr>
        <p:spPr>
          <a:xfrm>
            <a:off x="0" y="0"/>
            <a:ext cx="12192000" cy="6858000"/>
          </a:xfrm>
          <a:prstGeom prst="rect">
            <a:avLst/>
          </a:prstGeom>
          <a:solidFill>
            <a:srgbClr val="E30A0A"/>
          </a:solidFill>
          <a:ln w="12700">
            <a:solidFill>
              <a:srgbClr val="32538F"/>
            </a:solidFill>
            <a:miter/>
          </a:ln>
        </p:spPr>
        <p:txBody>
          <a:bodyPr lIns="45719" rIns="45719" anchor="ctr"/>
          <a:lstStyle/>
          <a:p>
            <a:pPr algn="ctr">
              <a:defRPr sz="1800">
                <a:solidFill>
                  <a:srgbClr val="FFFFFF"/>
                </a:solidFill>
                <a:latin typeface="+mn-lt"/>
                <a:ea typeface="+mn-ea"/>
                <a:cs typeface="+mn-cs"/>
                <a:sym typeface="Calibri"/>
              </a:defRPr>
            </a:pPr>
            <a:endParaRPr/>
          </a:p>
        </p:txBody>
      </p:sp>
      <p:sp>
        <p:nvSpPr>
          <p:cNvPr id="128" name="Title Text"/>
          <p:cNvSpPr txBox="1">
            <a:spLocks noGrp="1"/>
          </p:cNvSpPr>
          <p:nvPr>
            <p:ph type="title"/>
          </p:nvPr>
        </p:nvSpPr>
        <p:spPr>
          <a:xfrm>
            <a:off x="698500" y="439817"/>
            <a:ext cx="8512060" cy="1325564"/>
          </a:xfrm>
          <a:prstGeom prst="rect">
            <a:avLst/>
          </a:prstGeom>
        </p:spPr>
        <p:txBody>
          <a:bodyPr lIns="0" tIns="0" rIns="0" bIns="0"/>
          <a:lstStyle/>
          <a:p>
            <a:r>
              <a:t>Title Text</a:t>
            </a:r>
          </a:p>
        </p:txBody>
      </p:sp>
      <p:sp>
        <p:nvSpPr>
          <p:cNvPr id="129" name="Body Level One…"/>
          <p:cNvSpPr txBox="1">
            <a:spLocks noGrp="1"/>
          </p:cNvSpPr>
          <p:nvPr>
            <p:ph type="body" sz="half" idx="1"/>
          </p:nvPr>
        </p:nvSpPr>
        <p:spPr>
          <a:xfrm>
            <a:off x="698500" y="1879600"/>
            <a:ext cx="8509000" cy="2048042"/>
          </a:xfrm>
          <a:prstGeom prst="rect">
            <a:avLst/>
          </a:prstGeom>
        </p:spPr>
        <p:txBody>
          <a:bodyPr lIns="0" tIns="0" rIns="0" bIns="0"/>
          <a:lstStyle>
            <a:lvl1pPr marL="0" indent="0">
              <a:lnSpc>
                <a:spcPct val="70000"/>
              </a:lnSpc>
              <a:spcBef>
                <a:spcPts val="1000"/>
              </a:spcBef>
              <a:buSzTx/>
              <a:buFontTx/>
              <a:buNone/>
              <a:defRPr sz="2400"/>
            </a:lvl1pPr>
            <a:lvl2pPr marL="0" indent="228600">
              <a:lnSpc>
                <a:spcPct val="70000"/>
              </a:lnSpc>
              <a:spcBef>
                <a:spcPts val="1000"/>
              </a:spcBef>
              <a:buSzTx/>
              <a:buFontTx/>
              <a:buNone/>
              <a:defRPr sz="2400"/>
            </a:lvl2pPr>
            <a:lvl3pPr marL="0" indent="457200">
              <a:lnSpc>
                <a:spcPct val="70000"/>
              </a:lnSpc>
              <a:spcBef>
                <a:spcPts val="1000"/>
              </a:spcBef>
              <a:buSzTx/>
              <a:buFontTx/>
              <a:buNone/>
              <a:defRPr sz="2400"/>
            </a:lvl3pPr>
            <a:lvl4pPr marL="0" indent="685800">
              <a:lnSpc>
                <a:spcPct val="70000"/>
              </a:lnSpc>
              <a:spcBef>
                <a:spcPts val="1000"/>
              </a:spcBef>
              <a:buSzTx/>
              <a:buFontTx/>
              <a:buNone/>
              <a:defRPr sz="2400"/>
            </a:lvl4pPr>
            <a:lvl5pPr marL="0" indent="914400">
              <a:lnSpc>
                <a:spcPct val="70000"/>
              </a:lnSpc>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0" name="Rectangle 3"/>
          <p:cNvSpPr/>
          <p:nvPr/>
        </p:nvSpPr>
        <p:spPr>
          <a:xfrm rot="360000">
            <a:off x="-66031" y="5731918"/>
            <a:ext cx="12324061" cy="1755952"/>
          </a:xfrm>
          <a:custGeom>
            <a:avLst/>
            <a:gdLst/>
            <a:ahLst/>
            <a:cxnLst>
              <a:cxn ang="0">
                <a:pos x="wd2" y="hd2"/>
              </a:cxn>
              <a:cxn ang="5400000">
                <a:pos x="wd2" y="hd2"/>
              </a:cxn>
              <a:cxn ang="10800000">
                <a:pos x="wd2" y="hd2"/>
              </a:cxn>
              <a:cxn ang="16200000">
                <a:pos x="wd2" y="hd2"/>
              </a:cxn>
            </a:cxnLst>
            <a:rect l="0" t="0" r="r" b="b"/>
            <a:pathLst>
              <a:path w="21600" h="21600" extrusionOk="0">
                <a:moveTo>
                  <a:pt x="0" y="153"/>
                </a:moveTo>
                <a:lnTo>
                  <a:pt x="21487" y="0"/>
                </a:lnTo>
                <a:lnTo>
                  <a:pt x="21600" y="6489"/>
                </a:lnTo>
                <a:lnTo>
                  <a:pt x="295" y="21600"/>
                </a:lnTo>
                <a:lnTo>
                  <a:pt x="0" y="153"/>
                </a:lnTo>
                <a:close/>
              </a:path>
            </a:pathLst>
          </a:cu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131" name="Slide Number"/>
          <p:cNvSpPr txBox="1">
            <a:spLocks noGrp="1"/>
          </p:cNvSpPr>
          <p:nvPr>
            <p:ph type="sldNum" sz="quarter" idx="2"/>
          </p:nvPr>
        </p:nvSpPr>
        <p:spPr>
          <a:xfrm>
            <a:off x="11785600" y="6489700"/>
            <a:ext cx="273557" cy="269240"/>
          </a:xfrm>
          <a:prstGeom prst="rect">
            <a:avLst/>
          </a:prstGeom>
        </p:spPr>
        <p:txBody>
          <a:bodyPr/>
          <a:lstStyle>
            <a:lvl1pPr>
              <a:defRPr sz="1000">
                <a:solidFill>
                  <a:srgbClr val="FFFFFF"/>
                </a:solidFill>
                <a:latin typeface="Arial Black"/>
                <a:ea typeface="Arial Black"/>
                <a:cs typeface="Arial Black"/>
                <a:sym typeface="Arial Black"/>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lide option 2 indigo">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98500" y="439817"/>
            <a:ext cx="10160000" cy="762001"/>
          </a:xfrm>
          <a:prstGeom prst="rect">
            <a:avLst/>
          </a:prstGeom>
        </p:spPr>
        <p:txBody>
          <a:bodyPr lIns="0" tIns="0" rIns="0" bIns="0" anchor="b"/>
          <a:lstStyle>
            <a:lvl1pPr>
              <a:lnSpc>
                <a:spcPct val="90000"/>
              </a:lnSpc>
              <a:defRPr sz="3400">
                <a:solidFill>
                  <a:srgbClr val="E30A0A"/>
                </a:solidFill>
              </a:defRPr>
            </a:lvl1pPr>
          </a:lstStyle>
          <a:p>
            <a:r>
              <a:t>Title Text</a:t>
            </a:r>
          </a:p>
        </p:txBody>
      </p:sp>
      <p:sp>
        <p:nvSpPr>
          <p:cNvPr id="139" name="Rectangle 4"/>
          <p:cNvSpPr/>
          <p:nvPr/>
        </p:nvSpPr>
        <p:spPr>
          <a:xfrm rot="16926037">
            <a:off x="1806675" y="4346416"/>
            <a:ext cx="1060837" cy="5022515"/>
          </a:xfrm>
          <a:custGeom>
            <a:avLst/>
            <a:gdLst/>
            <a:ahLst/>
            <a:cxnLst>
              <a:cxn ang="0">
                <a:pos x="wd2" y="hd2"/>
              </a:cxn>
              <a:cxn ang="5400000">
                <a:pos x="wd2" y="hd2"/>
              </a:cxn>
              <a:cxn ang="10800000">
                <a:pos x="wd2" y="hd2"/>
              </a:cxn>
              <a:cxn ang="16200000">
                <a:pos x="wd2" y="hd2"/>
              </a:cxn>
            </a:cxnLst>
            <a:rect l="0" t="0" r="r" b="b"/>
            <a:pathLst>
              <a:path w="21600" h="21600" extrusionOk="0">
                <a:moveTo>
                  <a:pt x="0" y="927"/>
                </a:moveTo>
                <a:lnTo>
                  <a:pt x="21392" y="0"/>
                </a:lnTo>
                <a:cubicBezTo>
                  <a:pt x="21414" y="7443"/>
                  <a:pt x="21578" y="14157"/>
                  <a:pt x="21600" y="21600"/>
                </a:cubicBezTo>
                <a:lnTo>
                  <a:pt x="21434" y="21581"/>
                </a:lnTo>
                <a:lnTo>
                  <a:pt x="0" y="927"/>
                </a:lnTo>
                <a:close/>
              </a:path>
            </a:pathLst>
          </a:custGeom>
          <a:solidFill>
            <a:srgbClr val="E30A0A"/>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pic>
        <p:nvPicPr>
          <p:cNvPr id="140" name="Picture 11" descr="Picture 11"/>
          <p:cNvPicPr>
            <a:picLocks noChangeAspect="1"/>
          </p:cNvPicPr>
          <p:nvPr/>
        </p:nvPicPr>
        <p:blipFill>
          <a:blip r:embed="rId2"/>
          <a:stretch>
            <a:fillRect/>
          </a:stretch>
        </p:blipFill>
        <p:spPr>
          <a:xfrm>
            <a:off x="199299" y="6185420"/>
            <a:ext cx="1154487" cy="524138"/>
          </a:xfrm>
          <a:prstGeom prst="rect">
            <a:avLst/>
          </a:prstGeom>
          <a:ln w="12700">
            <a:miter lim="400000"/>
          </a:ln>
        </p:spPr>
      </p:pic>
      <p:sp>
        <p:nvSpPr>
          <p:cNvPr id="141" name="Rectangle 4"/>
          <p:cNvSpPr/>
          <p:nvPr/>
        </p:nvSpPr>
        <p:spPr>
          <a:xfrm rot="11529462">
            <a:off x="11920735" y="4342954"/>
            <a:ext cx="543465" cy="2620457"/>
          </a:xfrm>
          <a:custGeom>
            <a:avLst/>
            <a:gdLst/>
            <a:ahLst/>
            <a:cxnLst>
              <a:cxn ang="0">
                <a:pos x="wd2" y="hd2"/>
              </a:cxn>
              <a:cxn ang="5400000">
                <a:pos x="wd2" y="hd2"/>
              </a:cxn>
              <a:cxn ang="10800000">
                <a:pos x="wd2" y="hd2"/>
              </a:cxn>
              <a:cxn ang="16200000">
                <a:pos x="wd2" y="hd2"/>
              </a:cxn>
            </a:cxnLst>
            <a:rect l="0" t="0" r="r" b="b"/>
            <a:pathLst>
              <a:path w="21600" h="21600" extrusionOk="0">
                <a:moveTo>
                  <a:pt x="0" y="927"/>
                </a:moveTo>
                <a:lnTo>
                  <a:pt x="21392" y="0"/>
                </a:lnTo>
                <a:cubicBezTo>
                  <a:pt x="21414" y="7443"/>
                  <a:pt x="21578" y="14157"/>
                  <a:pt x="21600" y="21600"/>
                </a:cubicBezTo>
                <a:lnTo>
                  <a:pt x="21434" y="21581"/>
                </a:lnTo>
                <a:lnTo>
                  <a:pt x="0" y="927"/>
                </a:lnTo>
                <a:close/>
              </a:path>
            </a:pathLst>
          </a:cu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142" name="Slide Number"/>
          <p:cNvSpPr txBox="1">
            <a:spLocks noGrp="1"/>
          </p:cNvSpPr>
          <p:nvPr>
            <p:ph type="sldNum" sz="quarter" idx="2"/>
          </p:nvPr>
        </p:nvSpPr>
        <p:spPr>
          <a:xfrm>
            <a:off x="11783726" y="6492758"/>
            <a:ext cx="273557" cy="269241"/>
          </a:xfrm>
          <a:prstGeom prst="rect">
            <a:avLst/>
          </a:prstGeom>
        </p:spPr>
        <p:txBody>
          <a:bodyPr/>
          <a:lstStyle>
            <a:lvl1pPr>
              <a:defRPr sz="1000">
                <a:solidFill>
                  <a:srgbClr val="FFFFFF"/>
                </a:solidFill>
                <a:latin typeface="Arial Black"/>
                <a:ea typeface="Arial Black"/>
                <a:cs typeface="Arial Black"/>
                <a:sym typeface="Arial Black"/>
              </a:defRPr>
            </a:lvl1pPr>
          </a:lstStyle>
          <a:p>
            <a:fld id="{86CB4B4D-7CA3-9044-876B-883B54F8677D}" type="slidenum">
              <a:t>‹#›</a:t>
            </a:fld>
            <a:endParaRPr/>
          </a:p>
        </p:txBody>
      </p:sp>
      <p:sp>
        <p:nvSpPr>
          <p:cNvPr id="143" name="presentation title here"/>
          <p:cNvSpPr txBox="1">
            <a:spLocks noGrp="1"/>
          </p:cNvSpPr>
          <p:nvPr>
            <p:ph type="body" sz="quarter" idx="21"/>
          </p:nvPr>
        </p:nvSpPr>
        <p:spPr>
          <a:xfrm>
            <a:off x="7679198" y="6505458"/>
            <a:ext cx="3944150" cy="269241"/>
          </a:xfrm>
          <a:prstGeom prst="rect">
            <a:avLst/>
          </a:prstGeom>
        </p:spPr>
        <p:txBody>
          <a:bodyPr>
            <a:spAutoFit/>
          </a:bodyPr>
          <a:lstStyle>
            <a:lvl1pPr marL="0" indent="0" algn="r">
              <a:lnSpc>
                <a:spcPct val="100000"/>
              </a:lnSpc>
              <a:buSzTx/>
              <a:buFontTx/>
              <a:buNone/>
              <a:defRPr sz="1000" cap="all">
                <a:solidFill>
                  <a:srgbClr val="2E2452"/>
                </a:solidFill>
                <a:latin typeface="Arial Black"/>
                <a:ea typeface="Arial Black"/>
                <a:cs typeface="Arial Black"/>
                <a:sym typeface="Arial Black"/>
              </a:defRPr>
            </a:lvl1pPr>
          </a:lstStyle>
          <a:p>
            <a:r>
              <a:t>presentation title here</a:t>
            </a:r>
          </a:p>
        </p:txBody>
      </p:sp>
      <p:sp>
        <p:nvSpPr>
          <p:cNvPr id="144" name="TextBox 6"/>
          <p:cNvSpPr txBox="1">
            <a:spLocks noGrp="1"/>
          </p:cNvSpPr>
          <p:nvPr>
            <p:ph type="body" sz="half" idx="22"/>
          </p:nvPr>
        </p:nvSpPr>
        <p:spPr>
          <a:xfrm>
            <a:off x="698500" y="1584987"/>
            <a:ext cx="9528175" cy="3204792"/>
          </a:xfrm>
          <a:prstGeom prst="rect">
            <a:avLst/>
          </a:prstGeom>
        </p:spPr>
        <p:txBody>
          <a:bodyPr lIns="0" tIns="0" rIns="0" bIns="0">
            <a:spAutoFit/>
          </a:bodyPr>
          <a:lstStyle/>
          <a:p>
            <a:pPr marL="457200" indent="-457200">
              <a:lnSpc>
                <a:spcPct val="100000"/>
              </a:lnSpc>
              <a:buSzPct val="135000"/>
              <a:buFontTx/>
              <a:buBlip>
                <a:blip r:embed="rId3"/>
              </a:buBlip>
              <a:defRPr sz="2000">
                <a:solidFill>
                  <a:srgbClr val="000000"/>
                </a:solidFill>
              </a:defRPr>
            </a:pPr>
            <a:r>
              <a:rPr dirty="0"/>
              <a:t>Larger bullet points go here using an arrow which has been added as an image at 135% of text size, can be more two or three lines long</a:t>
            </a:r>
            <a:br>
              <a:rPr dirty="0"/>
            </a:br>
            <a:endParaRPr dirty="0"/>
          </a:p>
          <a:p>
            <a:pPr marL="457200" indent="-457200">
              <a:lnSpc>
                <a:spcPct val="100000"/>
              </a:lnSpc>
              <a:buSzPct val="135000"/>
              <a:buFontTx/>
              <a:buBlip>
                <a:blip r:embed="rId3"/>
              </a:buBlip>
              <a:defRPr sz="2000">
                <a:solidFill>
                  <a:srgbClr val="000000"/>
                </a:solidFill>
              </a:defRPr>
            </a:pPr>
            <a:r>
              <a:rPr dirty="0"/>
              <a:t>Bullet points can be shorter too, leave a space between bullets</a:t>
            </a:r>
            <a:br>
              <a:rPr dirty="0"/>
            </a:br>
            <a:endParaRPr dirty="0"/>
          </a:p>
          <a:p>
            <a:pPr marL="457200" indent="-457200">
              <a:lnSpc>
                <a:spcPct val="100000"/>
              </a:lnSpc>
              <a:buSzPct val="135000"/>
              <a:buFontTx/>
              <a:buBlip>
                <a:blip r:embed="rId3"/>
              </a:buBlip>
              <a:defRPr sz="2000">
                <a:solidFill>
                  <a:srgbClr val="000000"/>
                </a:solidFill>
              </a:defRPr>
            </a:pPr>
            <a:r>
              <a:rPr dirty="0"/>
              <a:t>Add more bullets as you go, as long as they fit comfortably on the page</a:t>
            </a:r>
            <a:br>
              <a:rPr dirty="0"/>
            </a:br>
            <a:endParaRPr dirty="0"/>
          </a:p>
          <a:p>
            <a:pPr marL="457200" indent="-457200">
              <a:lnSpc>
                <a:spcPct val="100000"/>
              </a:lnSpc>
              <a:buSzPct val="135000"/>
              <a:buFontTx/>
              <a:buBlip>
                <a:blip r:embed="rId3"/>
              </a:buBlip>
              <a:defRPr sz="2000">
                <a:solidFill>
                  <a:srgbClr val="000000"/>
                </a:solidFill>
              </a:defRPr>
            </a:pPr>
            <a:r>
              <a:rPr dirty="0"/>
              <a:t>Larger bullet points go here using an arrow which has been added as an image at 150% of text size, can be more two or three lines long</a:t>
            </a:r>
            <a:br>
              <a:rPr dirty="0"/>
            </a:br>
            <a:endParaRPr dirty="0"/>
          </a:p>
          <a:p>
            <a:pPr marL="457200" indent="-457200">
              <a:lnSpc>
                <a:spcPct val="100000"/>
              </a:lnSpc>
              <a:buSzPct val="135000"/>
              <a:buFontTx/>
              <a:buBlip>
                <a:blip r:embed="rId3"/>
              </a:buBlip>
              <a:defRPr sz="2000">
                <a:solidFill>
                  <a:srgbClr val="000000"/>
                </a:solidFill>
              </a:defRPr>
            </a:pPr>
            <a:r>
              <a:rPr dirty="0"/>
              <a:t>Bullet points can be shorter too</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75" name="Title Text"/>
          <p:cNvSpPr txBox="1">
            <a:spLocks noGrp="1"/>
          </p:cNvSpPr>
          <p:nvPr>
            <p:ph type="title"/>
          </p:nvPr>
        </p:nvSpPr>
        <p:spPr>
          <a:prstGeom prst="rect">
            <a:avLst/>
          </a:prstGeom>
        </p:spPr>
        <p:txBody>
          <a:bodyPr/>
          <a:lstStyle/>
          <a:p>
            <a:r>
              <a:t>Title Text</a:t>
            </a:r>
          </a:p>
        </p:txBody>
      </p:sp>
      <p:sp>
        <p:nvSpPr>
          <p:cNvPr id="276"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84"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285" name="Body Level One…"/>
          <p:cNvSpPr txBox="1">
            <a:spLocks noGrp="1"/>
          </p:cNvSpPr>
          <p:nvPr>
            <p:ph type="body" sz="quarter" idx="1"/>
          </p:nvPr>
        </p:nvSpPr>
        <p:spPr>
          <a:xfrm>
            <a:off x="839787" y="1681163"/>
            <a:ext cx="5157789" cy="823913"/>
          </a:xfrm>
          <a:prstGeom prst="rect">
            <a:avLst/>
          </a:prstGeom>
        </p:spPr>
        <p:txBody>
          <a:bodyPr anchor="b"/>
          <a:lstStyle>
            <a:lvl1pPr marL="0" indent="0">
              <a:lnSpc>
                <a:spcPct val="90000"/>
              </a:lnSpc>
              <a:spcBef>
                <a:spcPts val="1000"/>
              </a:spcBef>
              <a:buSzTx/>
              <a:buFontTx/>
              <a:buNone/>
              <a:defRPr sz="2400" b="1">
                <a:solidFill>
                  <a:srgbClr val="000000"/>
                </a:solidFill>
                <a:latin typeface="+mn-lt"/>
                <a:ea typeface="+mn-ea"/>
                <a:cs typeface="+mn-cs"/>
                <a:sym typeface="Calibri"/>
              </a:defRPr>
            </a:lvl1pPr>
            <a:lvl2pPr marL="0" indent="457200">
              <a:lnSpc>
                <a:spcPct val="90000"/>
              </a:lnSpc>
              <a:spcBef>
                <a:spcPts val="1000"/>
              </a:spcBef>
              <a:buSzTx/>
              <a:buFontTx/>
              <a:buNone/>
              <a:defRPr sz="2400" b="1">
                <a:solidFill>
                  <a:srgbClr val="000000"/>
                </a:solidFill>
                <a:latin typeface="+mn-lt"/>
                <a:ea typeface="+mn-ea"/>
                <a:cs typeface="+mn-cs"/>
                <a:sym typeface="Calibri"/>
              </a:defRPr>
            </a:lvl2pPr>
            <a:lvl3pPr marL="0" indent="914400">
              <a:lnSpc>
                <a:spcPct val="90000"/>
              </a:lnSpc>
              <a:spcBef>
                <a:spcPts val="1000"/>
              </a:spcBef>
              <a:buSzTx/>
              <a:buFontTx/>
              <a:buNone/>
              <a:defRPr sz="2400" b="1">
                <a:solidFill>
                  <a:srgbClr val="000000"/>
                </a:solidFill>
                <a:latin typeface="+mn-lt"/>
                <a:ea typeface="+mn-ea"/>
                <a:cs typeface="+mn-cs"/>
                <a:sym typeface="Calibri"/>
              </a:defRPr>
            </a:lvl3pPr>
            <a:lvl4pPr marL="0" indent="1371600">
              <a:lnSpc>
                <a:spcPct val="90000"/>
              </a:lnSpc>
              <a:spcBef>
                <a:spcPts val="1000"/>
              </a:spcBef>
              <a:buSzTx/>
              <a:buFontTx/>
              <a:buNone/>
              <a:defRPr sz="2400" b="1">
                <a:solidFill>
                  <a:srgbClr val="000000"/>
                </a:solidFill>
                <a:latin typeface="+mn-lt"/>
                <a:ea typeface="+mn-ea"/>
                <a:cs typeface="+mn-cs"/>
                <a:sym typeface="Calibri"/>
              </a:defRPr>
            </a:lvl4pPr>
            <a:lvl5pPr marL="0" indent="1828800">
              <a:lnSpc>
                <a:spcPct val="90000"/>
              </a:lnSpc>
              <a:spcBef>
                <a:spcPts val="1000"/>
              </a:spcBef>
              <a:buSzTx/>
              <a:buFontTx/>
              <a:buNone/>
              <a:defRPr sz="2400" b="1">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6" name="Text Placeholder 4"/>
          <p:cNvSpPr>
            <a:spLocks noGrp="1"/>
          </p:cNvSpPr>
          <p:nvPr>
            <p:ph type="body" sz="quarter" idx="21"/>
          </p:nvPr>
        </p:nvSpPr>
        <p:spPr>
          <a:xfrm>
            <a:off x="6172200" y="1681163"/>
            <a:ext cx="5183188" cy="823913"/>
          </a:xfrm>
          <a:prstGeom prst="rect">
            <a:avLst/>
          </a:prstGeom>
        </p:spPr>
        <p:txBody>
          <a:bodyPr anchor="b"/>
          <a:lstStyle/>
          <a:p>
            <a:pPr marL="0" indent="0">
              <a:lnSpc>
                <a:spcPct val="90000"/>
              </a:lnSpc>
              <a:spcBef>
                <a:spcPts val="1000"/>
              </a:spcBef>
              <a:buSzTx/>
              <a:buFontTx/>
              <a:buNone/>
              <a:defRPr sz="2400" b="1">
                <a:solidFill>
                  <a:srgbClr val="000000"/>
                </a:solidFill>
                <a:latin typeface="+mn-lt"/>
                <a:ea typeface="+mn-ea"/>
                <a:cs typeface="+mn-cs"/>
                <a:sym typeface="Calibri"/>
              </a:defRPr>
            </a:pPr>
            <a:endParaRPr/>
          </a:p>
        </p:txBody>
      </p:sp>
      <p:sp>
        <p:nvSpPr>
          <p:cNvPr id="2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94" name="Title Text"/>
          <p:cNvSpPr txBox="1">
            <a:spLocks noGrp="1"/>
          </p:cNvSpPr>
          <p:nvPr>
            <p:ph type="title"/>
          </p:nvPr>
        </p:nvSpPr>
        <p:spPr>
          <a:prstGeom prst="rect">
            <a:avLst/>
          </a:prstGeom>
        </p:spPr>
        <p:txBody>
          <a:bodyPr/>
          <a:lstStyle/>
          <a:p>
            <a:r>
              <a:t>Title Text</a:t>
            </a:r>
          </a:p>
        </p:txBody>
      </p:sp>
      <p:sp>
        <p:nvSpPr>
          <p:cNvPr id="2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09" name="Title Text"/>
          <p:cNvSpPr txBox="1">
            <a:spLocks noGrp="1"/>
          </p:cNvSpPr>
          <p:nvPr>
            <p:ph type="title"/>
          </p:nvPr>
        </p:nvSpPr>
        <p:spPr>
          <a:xfrm>
            <a:off x="699653" y="635000"/>
            <a:ext cx="9842501" cy="629193"/>
          </a:xfrm>
          <a:prstGeom prst="rect">
            <a:avLst/>
          </a:prstGeom>
        </p:spPr>
        <p:txBody>
          <a:bodyPr anchor="t"/>
          <a:lstStyle>
            <a:lvl1pPr>
              <a:lnSpc>
                <a:spcPct val="90000"/>
              </a:lnSpc>
              <a:defRPr sz="3200">
                <a:solidFill>
                  <a:srgbClr val="D52B1E"/>
                </a:solidFill>
              </a:defRPr>
            </a:lvl1pPr>
          </a:lstStyle>
          <a:p>
            <a:r>
              <a:t>Title Text</a:t>
            </a:r>
          </a:p>
        </p:txBody>
      </p:sp>
      <p:sp>
        <p:nvSpPr>
          <p:cNvPr id="310" name="Body Level One…"/>
          <p:cNvSpPr txBox="1">
            <a:spLocks noGrp="1"/>
          </p:cNvSpPr>
          <p:nvPr>
            <p:ph type="body" sz="half" idx="1"/>
          </p:nvPr>
        </p:nvSpPr>
        <p:spPr>
          <a:xfrm>
            <a:off x="767139" y="2163618"/>
            <a:ext cx="6172201" cy="3374876"/>
          </a:xfrm>
          <a:prstGeom prst="rect">
            <a:avLst/>
          </a:prstGeom>
        </p:spPr>
        <p:txBody>
          <a:bodyPr/>
          <a:lstStyle>
            <a:lvl1pPr marL="228600" indent="-228600">
              <a:lnSpc>
                <a:spcPct val="90000"/>
              </a:lnSpc>
              <a:spcBef>
                <a:spcPts val="1000"/>
              </a:spcBef>
              <a:defRPr sz="3200">
                <a:solidFill>
                  <a:srgbClr val="000000"/>
                </a:solidFill>
                <a:latin typeface="+mn-lt"/>
                <a:ea typeface="+mn-ea"/>
                <a:cs typeface="+mn-cs"/>
                <a:sym typeface="Calibri"/>
              </a:defRPr>
            </a:lvl1pPr>
            <a:lvl2pPr marL="718457" indent="-261257">
              <a:lnSpc>
                <a:spcPct val="90000"/>
              </a:lnSpc>
              <a:spcBef>
                <a:spcPts val="1000"/>
              </a:spcBef>
              <a:defRPr sz="3200">
                <a:solidFill>
                  <a:srgbClr val="000000"/>
                </a:solidFill>
                <a:latin typeface="+mn-lt"/>
                <a:ea typeface="+mn-ea"/>
                <a:cs typeface="+mn-cs"/>
                <a:sym typeface="Calibri"/>
              </a:defRPr>
            </a:lvl2pPr>
            <a:lvl3pPr marL="1219200" indent="-304800">
              <a:lnSpc>
                <a:spcPct val="90000"/>
              </a:lnSpc>
              <a:spcBef>
                <a:spcPts val="1000"/>
              </a:spcBef>
              <a:defRPr sz="3200">
                <a:solidFill>
                  <a:srgbClr val="000000"/>
                </a:solidFill>
                <a:latin typeface="+mn-lt"/>
                <a:ea typeface="+mn-ea"/>
                <a:cs typeface="+mn-cs"/>
                <a:sym typeface="Calibri"/>
              </a:defRPr>
            </a:lvl3pPr>
            <a:lvl4pPr marL="1737360" indent="-365760">
              <a:lnSpc>
                <a:spcPct val="90000"/>
              </a:lnSpc>
              <a:spcBef>
                <a:spcPts val="1000"/>
              </a:spcBef>
              <a:defRPr sz="3200">
                <a:solidFill>
                  <a:srgbClr val="000000"/>
                </a:solidFill>
                <a:latin typeface="+mn-lt"/>
                <a:ea typeface="+mn-ea"/>
                <a:cs typeface="+mn-cs"/>
                <a:sym typeface="Calibri"/>
              </a:defRPr>
            </a:lvl4pPr>
            <a:lvl5pPr marL="2194560" indent="-365760">
              <a:lnSpc>
                <a:spcPct val="90000"/>
              </a:lnSpc>
              <a:spcBef>
                <a:spcPts val="1000"/>
              </a:spcBef>
              <a:defRPr sz="32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18" name="Title Text"/>
          <p:cNvSpPr txBox="1">
            <a:spLocks noGrp="1"/>
          </p:cNvSpPr>
          <p:nvPr>
            <p:ph type="title"/>
          </p:nvPr>
        </p:nvSpPr>
        <p:spPr>
          <a:xfrm>
            <a:off x="839787" y="457200"/>
            <a:ext cx="3932239" cy="1600200"/>
          </a:xfrm>
          <a:prstGeom prst="rect">
            <a:avLst/>
          </a:prstGeom>
        </p:spPr>
        <p:txBody>
          <a:bodyPr anchor="b"/>
          <a:lstStyle>
            <a:lvl1pPr>
              <a:lnSpc>
                <a:spcPct val="90000"/>
              </a:lnSpc>
              <a:defRPr sz="3200" cap="none">
                <a:solidFill>
                  <a:srgbClr val="000000"/>
                </a:solidFill>
                <a:latin typeface="+mn-lt"/>
                <a:ea typeface="+mn-ea"/>
                <a:cs typeface="+mn-cs"/>
                <a:sym typeface="Calibri"/>
              </a:defRPr>
            </a:lvl1pPr>
          </a:lstStyle>
          <a:p>
            <a:r>
              <a:rPr dirty="0"/>
              <a:t>Title Text</a:t>
            </a:r>
          </a:p>
        </p:txBody>
      </p:sp>
      <p:sp>
        <p:nvSpPr>
          <p:cNvPr id="319"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320" name="Body Level One…"/>
          <p:cNvSpPr txBox="1">
            <a:spLocks noGrp="1"/>
          </p:cNvSpPr>
          <p:nvPr>
            <p:ph type="body" sz="quarter" idx="1"/>
          </p:nvPr>
        </p:nvSpPr>
        <p:spPr>
          <a:xfrm>
            <a:off x="839787" y="2057400"/>
            <a:ext cx="3932239" cy="3811588"/>
          </a:xfrm>
          <a:prstGeom prst="rect">
            <a:avLst/>
          </a:prstGeom>
        </p:spPr>
        <p:txBody>
          <a:bodyPr/>
          <a:lstStyle>
            <a:lvl1pPr marL="0" indent="0">
              <a:lnSpc>
                <a:spcPct val="90000"/>
              </a:lnSpc>
              <a:spcBef>
                <a:spcPts val="1000"/>
              </a:spcBef>
              <a:buSzTx/>
              <a:buFontTx/>
              <a:buNone/>
              <a:defRPr sz="1600">
                <a:solidFill>
                  <a:srgbClr val="000000"/>
                </a:solidFill>
                <a:latin typeface="+mn-lt"/>
                <a:ea typeface="+mn-ea"/>
                <a:cs typeface="+mn-cs"/>
                <a:sym typeface="Calibri"/>
              </a:defRPr>
            </a:lvl1pPr>
            <a:lvl2pPr marL="0" indent="457200">
              <a:lnSpc>
                <a:spcPct val="90000"/>
              </a:lnSpc>
              <a:spcBef>
                <a:spcPts val="1000"/>
              </a:spcBef>
              <a:buSzTx/>
              <a:buFontTx/>
              <a:buNone/>
              <a:defRPr sz="1600">
                <a:solidFill>
                  <a:srgbClr val="000000"/>
                </a:solidFill>
                <a:latin typeface="+mn-lt"/>
                <a:ea typeface="+mn-ea"/>
                <a:cs typeface="+mn-cs"/>
                <a:sym typeface="Calibri"/>
              </a:defRPr>
            </a:lvl2pPr>
            <a:lvl3pPr marL="0" indent="914400">
              <a:lnSpc>
                <a:spcPct val="90000"/>
              </a:lnSpc>
              <a:spcBef>
                <a:spcPts val="1000"/>
              </a:spcBef>
              <a:buSzTx/>
              <a:buFontTx/>
              <a:buNone/>
              <a:defRPr sz="1600">
                <a:solidFill>
                  <a:srgbClr val="000000"/>
                </a:solidFill>
                <a:latin typeface="+mn-lt"/>
                <a:ea typeface="+mn-ea"/>
                <a:cs typeface="+mn-cs"/>
                <a:sym typeface="Calibri"/>
              </a:defRPr>
            </a:lvl3pPr>
            <a:lvl4pPr marL="0" indent="1371600">
              <a:lnSpc>
                <a:spcPct val="90000"/>
              </a:lnSpc>
              <a:spcBef>
                <a:spcPts val="1000"/>
              </a:spcBef>
              <a:buSzTx/>
              <a:buFontTx/>
              <a:buNone/>
              <a:defRPr sz="1600">
                <a:solidFill>
                  <a:srgbClr val="000000"/>
                </a:solidFill>
                <a:latin typeface="+mn-lt"/>
                <a:ea typeface="+mn-ea"/>
                <a:cs typeface="+mn-cs"/>
                <a:sym typeface="Calibri"/>
              </a:defRPr>
            </a:lvl4pPr>
            <a:lvl5pPr marL="0" indent="1828800">
              <a:lnSpc>
                <a:spcPct val="90000"/>
              </a:lnSpc>
              <a:spcBef>
                <a:spcPts val="1000"/>
              </a:spcBef>
              <a:buSzTx/>
              <a:buFontTx/>
              <a:buNone/>
              <a:defRPr sz="16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8" r:id="rId2"/>
    <p:sldLayoutId id="2147483659" r:id="rId3"/>
    <p:sldLayoutId id="2147483669" r:id="rId4"/>
    <p:sldLayoutId id="2147483670" r:id="rId5"/>
    <p:sldLayoutId id="2147483671" r:id="rId6"/>
    <p:sldLayoutId id="2147483672" r:id="rId7"/>
    <p:sldLayoutId id="2147483673" r:id="rId8"/>
    <p:sldLayoutId id="2147483674" r:id="rId9"/>
  </p:sldLayoutIdLst>
  <p:transition spd="med"/>
  <p:hf sldNum="0" hdr="0" dt="0"/>
  <p:txStyles>
    <p:title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p:titleStyle>
    <p:body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hyperlink" Target="https://meshresearch.org/?p=15" TargetMode="External"/><Relationship Id="rId3" Type="http://schemas.openxmlformats.org/officeDocument/2006/relationships/hyperlink" Target="mailto:a.megeney@mdx.ac.uk" TargetMode="External"/><Relationship Id="rId7" Type="http://schemas.openxmlformats.org/officeDocument/2006/relationships/hyperlink" Target="mailto:s.lawrence@mdx.ac.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matthew.m.jones@ucl.ac.uk" TargetMode="External"/><Relationship Id="rId5" Type="http://schemas.openxmlformats.org/officeDocument/2006/relationships/hyperlink" Target="mailto:b.masterson@mdx.ac.uk" TargetMode="External"/><Relationship Id="rId4" Type="http://schemas.openxmlformats.org/officeDocument/2006/relationships/hyperlink" Target="mailto:n.sharples@mdx.ac.uk" TargetMode="Externa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over page title here arial black"/>
          <p:cNvSpPr txBox="1">
            <a:spLocks noGrp="1"/>
          </p:cNvSpPr>
          <p:nvPr>
            <p:ph type="title"/>
          </p:nvPr>
        </p:nvSpPr>
        <p:spPr>
          <a:xfrm>
            <a:off x="622341" y="1744139"/>
            <a:ext cx="5326513" cy="615553"/>
          </a:xfrm>
          <a:prstGeom prst="rect">
            <a:avLst/>
          </a:prstGeom>
        </p:spPr>
        <p:txBody>
          <a:bodyPr wrap="square">
            <a:spAutoFit/>
          </a:bodyPr>
          <a:lstStyle/>
          <a:p>
            <a:pPr>
              <a:lnSpc>
                <a:spcPct val="100000"/>
              </a:lnSpc>
            </a:pPr>
            <a:r>
              <a:rPr lang="en-GB" sz="4000" cap="none" dirty="0">
                <a:solidFill>
                  <a:schemeClr val="bg1"/>
                </a:solidFill>
                <a:latin typeface="Dax-Bold" pitchFamily="2" charset="0"/>
              </a:rPr>
              <a:t>No-exam mathematics</a:t>
            </a:r>
            <a:endParaRPr lang="en-GB" sz="4000" cap="none" dirty="0">
              <a:solidFill>
                <a:schemeClr val="bg1">
                  <a:lumMod val="65000"/>
                </a:schemeClr>
              </a:solidFill>
              <a:latin typeface="Dax-Bold" pitchFamily="2" charset="0"/>
            </a:endParaRPr>
          </a:p>
        </p:txBody>
      </p:sp>
      <p:pic>
        <p:nvPicPr>
          <p:cNvPr id="427" name="Picture 7" descr="Picture 7"/>
          <p:cNvPicPr>
            <a:picLocks noChangeAspect="1"/>
          </p:cNvPicPr>
          <p:nvPr/>
        </p:nvPicPr>
        <p:blipFill>
          <a:blip r:embed="rId3"/>
          <a:stretch>
            <a:fillRect/>
          </a:stretch>
        </p:blipFill>
        <p:spPr>
          <a:xfrm>
            <a:off x="391791" y="387166"/>
            <a:ext cx="2197504" cy="997668"/>
          </a:xfrm>
          <a:prstGeom prst="rect">
            <a:avLst/>
          </a:prstGeom>
          <a:ln w="12700">
            <a:miter lim="400000"/>
          </a:ln>
        </p:spPr>
      </p:pic>
      <p:sp>
        <p:nvSpPr>
          <p:cNvPr id="15" name="Cover page title here arial black">
            <a:extLst>
              <a:ext uri="{FF2B5EF4-FFF2-40B4-BE49-F238E27FC236}">
                <a16:creationId xmlns:a16="http://schemas.microsoft.com/office/drawing/2014/main" id="{6A51D555-6E36-424A-894F-DDE792E74BFD}"/>
              </a:ext>
            </a:extLst>
          </p:cNvPr>
          <p:cNvSpPr txBox="1">
            <a:spLocks/>
          </p:cNvSpPr>
          <p:nvPr/>
        </p:nvSpPr>
        <p:spPr>
          <a:xfrm>
            <a:off x="622341" y="4221310"/>
            <a:ext cx="3376845"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pPr hangingPunct="1">
              <a:lnSpc>
                <a:spcPct val="100000"/>
              </a:lnSpc>
            </a:pPr>
            <a:r>
              <a:rPr lang="en-GB" sz="3600" cap="none" dirty="0">
                <a:solidFill>
                  <a:schemeClr val="bg1"/>
                </a:solidFill>
                <a:latin typeface="Dax-Medium" pitchFamily="2" charset="0"/>
              </a:rPr>
              <a:t>CETL-MSOR 2023</a:t>
            </a:r>
            <a:endParaRPr lang="en-GB" sz="3600" cap="none" dirty="0">
              <a:solidFill>
                <a:schemeClr val="bg1">
                  <a:lumMod val="65000"/>
                </a:schemeClr>
              </a:solidFill>
              <a:latin typeface="Dax-Medium" pitchFamily="2" charset="0"/>
            </a:endParaRPr>
          </a:p>
        </p:txBody>
      </p:sp>
      <p:sp>
        <p:nvSpPr>
          <p:cNvPr id="16" name="Cover page title here arial black">
            <a:extLst>
              <a:ext uri="{FF2B5EF4-FFF2-40B4-BE49-F238E27FC236}">
                <a16:creationId xmlns:a16="http://schemas.microsoft.com/office/drawing/2014/main" id="{6772A4CE-E4EF-40A8-B71C-B51084EEC41C}"/>
              </a:ext>
            </a:extLst>
          </p:cNvPr>
          <p:cNvSpPr txBox="1">
            <a:spLocks/>
          </p:cNvSpPr>
          <p:nvPr/>
        </p:nvSpPr>
        <p:spPr>
          <a:xfrm>
            <a:off x="622341" y="5052305"/>
            <a:ext cx="3376845"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pPr hangingPunct="1">
              <a:lnSpc>
                <a:spcPct val="100000"/>
              </a:lnSpc>
            </a:pPr>
            <a:r>
              <a:rPr lang="en-GB" sz="2800" cap="none" dirty="0">
                <a:solidFill>
                  <a:schemeClr val="bg1"/>
                </a:solidFill>
                <a:latin typeface="Dax-Medium" pitchFamily="2" charset="0"/>
              </a:rPr>
              <a:t>Cardiff</a:t>
            </a:r>
            <a:endParaRPr lang="en-GB" sz="3600" cap="none" dirty="0">
              <a:solidFill>
                <a:schemeClr val="bg1">
                  <a:lumMod val="65000"/>
                </a:schemeClr>
              </a:solidFill>
              <a:latin typeface="Dax-Medium" pitchFamily="2" charset="0"/>
            </a:endParaRPr>
          </a:p>
        </p:txBody>
      </p:sp>
      <p:sp>
        <p:nvSpPr>
          <p:cNvPr id="8" name="Cover page title here arial black">
            <a:extLst>
              <a:ext uri="{FF2B5EF4-FFF2-40B4-BE49-F238E27FC236}">
                <a16:creationId xmlns:a16="http://schemas.microsoft.com/office/drawing/2014/main" id="{B4181654-DB30-4542-A358-FC01CD9A145F}"/>
              </a:ext>
            </a:extLst>
          </p:cNvPr>
          <p:cNvSpPr txBox="1">
            <a:spLocks/>
          </p:cNvSpPr>
          <p:nvPr/>
        </p:nvSpPr>
        <p:spPr>
          <a:xfrm>
            <a:off x="1247707" y="2636689"/>
            <a:ext cx="5804735"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pPr hangingPunct="1">
              <a:lnSpc>
                <a:spcPct val="100000"/>
              </a:lnSpc>
            </a:pPr>
            <a:r>
              <a:rPr lang="en-GB" sz="3200" cap="none" dirty="0">
                <a:solidFill>
                  <a:schemeClr val="bg1"/>
                </a:solidFill>
                <a:latin typeface="Dax-Medium" pitchFamily="2" charset="0"/>
              </a:rPr>
              <a:t>Automating coursework generation in Word, LaTeX and R</a:t>
            </a:r>
          </a:p>
        </p:txBody>
      </p:sp>
      <p:sp>
        <p:nvSpPr>
          <p:cNvPr id="2" name="Subtitle here in Arial regular, indigo angle in place…">
            <a:extLst>
              <a:ext uri="{FF2B5EF4-FFF2-40B4-BE49-F238E27FC236}">
                <a16:creationId xmlns:a16="http://schemas.microsoft.com/office/drawing/2014/main" id="{696ECE4E-E770-7BCC-2AFB-8B043ADBB2C0}"/>
              </a:ext>
            </a:extLst>
          </p:cNvPr>
          <p:cNvSpPr txBox="1">
            <a:spLocks/>
          </p:cNvSpPr>
          <p:nvPr/>
        </p:nvSpPr>
        <p:spPr>
          <a:xfrm>
            <a:off x="6565542" y="5600151"/>
            <a:ext cx="6278251" cy="1453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1pPr>
            <a:lvl2pPr marL="0" marR="0" indent="2286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2pPr>
            <a:lvl3pPr marL="0" marR="0" indent="4572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3pPr>
            <a:lvl4pPr marL="0" marR="0" indent="6858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4pPr>
            <a:lvl5pPr marL="0" marR="0" indent="9144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hangingPunct="1">
              <a:lnSpc>
                <a:spcPct val="100000"/>
              </a:lnSpc>
              <a:spcBef>
                <a:spcPts val="0"/>
              </a:spcBef>
              <a:tabLst>
                <a:tab pos="2520000" algn="l"/>
              </a:tabLst>
            </a:pPr>
            <a:r>
              <a:rPr lang="en-GB" sz="1800" dirty="0">
                <a:latin typeface="Arial" panose="020B0604020202020204" pitchFamily="34" charset="0"/>
                <a:ea typeface="Adobe Ming Std L"/>
                <a:cs typeface="Arial" panose="020B0604020202020204" pitchFamily="34" charset="0"/>
              </a:rPr>
              <a:t>MESH Research Group</a:t>
            </a:r>
          </a:p>
          <a:p>
            <a:pPr hangingPunct="1">
              <a:lnSpc>
                <a:spcPct val="100000"/>
              </a:lnSpc>
              <a:spcBef>
                <a:spcPts val="0"/>
              </a:spcBef>
              <a:tabLst>
                <a:tab pos="2520000" algn="l"/>
              </a:tabLst>
            </a:pPr>
            <a:endParaRPr lang="en-GB" sz="800" dirty="0">
              <a:latin typeface="Arial" panose="020B0604020202020204" pitchFamily="34" charset="0"/>
              <a:ea typeface="Adobe Ming Std L"/>
              <a:cs typeface="Arial" panose="020B0604020202020204" pitchFamily="34" charset="0"/>
            </a:endParaRP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Alison Megeney</a:t>
            </a:r>
            <a:endParaRPr lang="en-GB" sz="1800" dirty="0">
              <a:latin typeface="Arial" panose="020B0604020202020204" pitchFamily="34" charset="0"/>
              <a:ea typeface="Adobe Ming Std L" panose="02020300000000000000" pitchFamily="18" charset="-128"/>
              <a:cs typeface="Arial" panose="020B0604020202020204" pitchFamily="34" charset="0"/>
            </a:endParaRP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panose="02020300000000000000" pitchFamily="18" charset="-128"/>
                <a:cs typeface="Arial" panose="020B0604020202020204" pitchFamily="34" charset="0"/>
              </a:rPr>
              <a:t>Dr Nick Sharples</a:t>
            </a:r>
          </a:p>
          <a:p>
            <a:pPr hangingPunct="1">
              <a:spcAft>
                <a:spcPts val="600"/>
              </a:spcAft>
              <a:tabLst>
                <a:tab pos="2520000" algn="l"/>
              </a:tabLst>
            </a:pPr>
            <a:endParaRPr lang="en-GB" sz="1800" dirty="0"/>
          </a:p>
        </p:txBody>
      </p:sp>
      <p:sp>
        <p:nvSpPr>
          <p:cNvPr id="5" name="Subtitle here in Arial regular, indigo angle in place…">
            <a:extLst>
              <a:ext uri="{FF2B5EF4-FFF2-40B4-BE49-F238E27FC236}">
                <a16:creationId xmlns:a16="http://schemas.microsoft.com/office/drawing/2014/main" id="{821FE5E1-E8CE-0CAA-ECB0-0AEA85777416}"/>
              </a:ext>
            </a:extLst>
          </p:cNvPr>
          <p:cNvSpPr txBox="1">
            <a:spLocks/>
          </p:cNvSpPr>
          <p:nvPr/>
        </p:nvSpPr>
        <p:spPr>
          <a:xfrm>
            <a:off x="9221551" y="5963428"/>
            <a:ext cx="2970449" cy="7265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1pPr>
            <a:lvl2pPr marL="0" marR="0" indent="2286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2pPr>
            <a:lvl3pPr marL="0" marR="0" indent="4572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3pPr>
            <a:lvl4pPr marL="0" marR="0" indent="6858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4pPr>
            <a:lvl5pPr marL="0" marR="0" indent="9144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Matthew Jones</a:t>
            </a: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Snezana Lawrence</a:t>
            </a: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Brendan Masterson</a:t>
            </a:r>
            <a:endParaRPr lang="en-US" sz="1800" dirty="0">
              <a:latin typeface="Arial" panose="020B0604020202020204" pitchFamily="34" charset="0"/>
              <a:ea typeface="Adobe Ming Std L"/>
              <a:cs typeface="Arial" panose="020B0604020202020204" pitchFamily="34" charset="0"/>
            </a:endParaRPr>
          </a:p>
          <a:p>
            <a:pPr marL="285750" indent="-285750" hangingPunct="1">
              <a:lnSpc>
                <a:spcPct val="100000"/>
              </a:lnSpc>
              <a:spcBef>
                <a:spcPts val="0"/>
              </a:spcBef>
              <a:buFont typeface="Arial" panose="020B0604020202020204" pitchFamily="34" charset="0"/>
              <a:buChar char="•"/>
              <a:tabLst>
                <a:tab pos="2520000" algn="l"/>
              </a:tabLst>
            </a:pPr>
            <a:endParaRPr lang="en-GB" sz="1600" dirty="0">
              <a:latin typeface="Arial" panose="020B0604020202020204" pitchFamily="34" charset="0"/>
              <a:ea typeface="Adobe Ming Std L"/>
              <a:cs typeface="Arial" panose="020B0604020202020204" pitchFamily="34" charset="0"/>
            </a:endParaRPr>
          </a:p>
          <a:p>
            <a:pPr hangingPunct="1">
              <a:spcAft>
                <a:spcPts val="600"/>
              </a:spcAft>
              <a:tabLst>
                <a:tab pos="2520000" algn="l"/>
              </a:tabLst>
            </a:pPr>
            <a:endParaRPr lang="en-GB" sz="18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stretch>
            <a:fillRect/>
          </a:stretch>
        </p:blipFill>
        <p:spPr>
          <a:xfrm>
            <a:off x="0" y="0"/>
            <a:ext cx="1324160" cy="876422"/>
          </a:xfrm>
          <a:prstGeom prst="rect">
            <a:avLst/>
          </a:prstGeom>
        </p:spPr>
      </p:pic>
      <p:sp>
        <p:nvSpPr>
          <p:cNvPr id="13" name="TextBox 12">
            <a:extLst>
              <a:ext uri="{FF2B5EF4-FFF2-40B4-BE49-F238E27FC236}">
                <a16:creationId xmlns:a16="http://schemas.microsoft.com/office/drawing/2014/main" id="{93275B64-C261-4578-BCD5-851F04A3BC64}"/>
              </a:ext>
            </a:extLst>
          </p:cNvPr>
          <p:cNvSpPr txBox="1"/>
          <p:nvPr/>
        </p:nvSpPr>
        <p:spPr>
          <a:xfrm>
            <a:off x="1985210" y="130975"/>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Example question:</a:t>
            </a:r>
          </a:p>
        </p:txBody>
      </p:sp>
      <p:grpSp>
        <p:nvGrpSpPr>
          <p:cNvPr id="7" name="Group 6">
            <a:extLst>
              <a:ext uri="{FF2B5EF4-FFF2-40B4-BE49-F238E27FC236}">
                <a16:creationId xmlns:a16="http://schemas.microsoft.com/office/drawing/2014/main" id="{AFB984CE-2D60-4F14-A005-F420DABE923E}"/>
              </a:ext>
            </a:extLst>
          </p:cNvPr>
          <p:cNvGrpSpPr/>
          <p:nvPr/>
        </p:nvGrpSpPr>
        <p:grpSpPr>
          <a:xfrm>
            <a:off x="7679198" y="0"/>
            <a:ext cx="4866227" cy="4252758"/>
            <a:chOff x="1949115" y="620023"/>
            <a:chExt cx="4866227" cy="4252758"/>
          </a:xfrm>
        </p:grpSpPr>
        <p:sp>
          <p:nvSpPr>
            <p:cNvPr id="8" name="Rectangle 7">
              <a:extLst>
                <a:ext uri="{FF2B5EF4-FFF2-40B4-BE49-F238E27FC236}">
                  <a16:creationId xmlns:a16="http://schemas.microsoft.com/office/drawing/2014/main" id="{0CF326A0-7C14-4C42-A2EC-BFD2DFC4F9E1}"/>
                </a:ext>
              </a:extLst>
            </p:cNvPr>
            <p:cNvSpPr/>
            <p:nvPr/>
          </p:nvSpPr>
          <p:spPr>
            <a:xfrm>
              <a:off x="2050837" y="620023"/>
              <a:ext cx="4764505" cy="4252758"/>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8418C203-DBA4-40E3-9689-02E98C0C6CE8}"/>
                </a:ext>
              </a:extLst>
            </p:cNvPr>
            <p:cNvPicPr>
              <a:picLocks noChangeAspect="1"/>
            </p:cNvPicPr>
            <p:nvPr/>
          </p:nvPicPr>
          <p:blipFill rotWithShape="1">
            <a:blip r:embed="rId4">
              <a:extLst>
                <a:ext uri="{28A0092B-C50C-407E-A947-70E740481C1C}">
                  <a14:useLocalDpi xmlns:a14="http://schemas.microsoft.com/office/drawing/2010/main" val="0"/>
                </a:ext>
              </a:extLst>
            </a:blip>
            <a:srcRect l="8173" t="2652" b="35337"/>
            <a:stretch/>
          </p:blipFill>
          <p:spPr>
            <a:xfrm>
              <a:off x="1949115" y="620023"/>
              <a:ext cx="4866227" cy="4252758"/>
            </a:xfrm>
            <a:prstGeom prst="rect">
              <a:avLst/>
            </a:prstGeom>
          </p:spPr>
        </p:pic>
      </p:grpSp>
      <p:pic>
        <p:nvPicPr>
          <p:cNvPr id="18" name="Picture 17">
            <a:extLst>
              <a:ext uri="{FF2B5EF4-FFF2-40B4-BE49-F238E27FC236}">
                <a16:creationId xmlns:a16="http://schemas.microsoft.com/office/drawing/2014/main" id="{84E0469C-BB50-4CA1-BF2C-8FCFBA218E7B}"/>
              </a:ext>
            </a:extLst>
          </p:cNvPr>
          <p:cNvPicPr>
            <a:picLocks noChangeAspect="1"/>
          </p:cNvPicPr>
          <p:nvPr/>
        </p:nvPicPr>
        <p:blipFill rotWithShape="1">
          <a:blip r:embed="rId5"/>
          <a:srcRect l="6927"/>
          <a:stretch/>
        </p:blipFill>
        <p:spPr>
          <a:xfrm>
            <a:off x="18594" y="923575"/>
            <a:ext cx="7660604" cy="5010849"/>
          </a:xfrm>
          <a:prstGeom prst="rect">
            <a:avLst/>
          </a:prstGeom>
        </p:spPr>
      </p:pic>
      <p:cxnSp>
        <p:nvCxnSpPr>
          <p:cNvPr id="19" name="Connector: Elbow 18">
            <a:extLst>
              <a:ext uri="{FF2B5EF4-FFF2-40B4-BE49-F238E27FC236}">
                <a16:creationId xmlns:a16="http://schemas.microsoft.com/office/drawing/2014/main" id="{47E60273-4376-4BDF-858A-4A7D4B8F8B81}"/>
              </a:ext>
            </a:extLst>
          </p:cNvPr>
          <p:cNvCxnSpPr>
            <a:cxnSpLocks/>
          </p:cNvCxnSpPr>
          <p:nvPr/>
        </p:nvCxnSpPr>
        <p:spPr>
          <a:xfrm>
            <a:off x="1094874" y="336884"/>
            <a:ext cx="697831" cy="586691"/>
          </a:xfrm>
          <a:prstGeom prst="bentConnector3">
            <a:avLst>
              <a:gd name="adj1" fmla="val 100000"/>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4" name="TextBox 23">
            <a:extLst>
              <a:ext uri="{FF2B5EF4-FFF2-40B4-BE49-F238E27FC236}">
                <a16:creationId xmlns:a16="http://schemas.microsoft.com/office/drawing/2014/main" id="{811BD8A6-3AA1-4DD8-BAAE-94F42AC1C7C2}"/>
              </a:ext>
            </a:extLst>
          </p:cNvPr>
          <p:cNvSpPr txBox="1"/>
          <p:nvPr/>
        </p:nvSpPr>
        <p:spPr>
          <a:xfrm>
            <a:off x="7906212" y="4650586"/>
            <a:ext cx="3944150" cy="8860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lang="en-GB" sz="1800" dirty="0">
                <a:latin typeface="+mn-lt"/>
              </a:rPr>
              <a:t>\</a:t>
            </a:r>
            <a:r>
              <a:rPr lang="en-GB" sz="1800" dirty="0" err="1">
                <a:latin typeface="+mn-lt"/>
              </a:rPr>
              <a:t>pgfmath</a:t>
            </a:r>
            <a:r>
              <a:rPr lang="en-GB" sz="1800" dirty="0" err="1">
                <a:solidFill>
                  <a:srgbClr val="E30A0A"/>
                </a:solidFill>
                <a:latin typeface="+mn-lt"/>
              </a:rPr>
              <a:t>truncate</a:t>
            </a:r>
            <a:r>
              <a:rPr lang="en-GB" sz="1800" dirty="0" err="1">
                <a:latin typeface="+mn-lt"/>
              </a:rPr>
              <a:t>macro</a:t>
            </a:r>
            <a:endParaRPr lang="en-GB" sz="1800" dirty="0">
              <a:latin typeface="+mn-lt"/>
            </a:endParaRPr>
          </a:p>
          <a:p>
            <a:pPr marL="0" marR="0" indent="0" algn="l" defTabSz="914400" rtl="0" fontAlgn="auto" latinLnBrk="0" hangingPunct="0">
              <a:lnSpc>
                <a:spcPct val="100000"/>
              </a:lnSpc>
              <a:spcBef>
                <a:spcPts val="0"/>
              </a:spcBef>
              <a:spcAft>
                <a:spcPts val="0"/>
              </a:spcAft>
              <a:buClrTx/>
              <a:buSzTx/>
              <a:buFontTx/>
              <a:buNone/>
              <a:tabLst/>
            </a:pPr>
            <a:endParaRPr lang="en-GB" sz="1800" dirty="0">
              <a:latin typeface="+mn-lt"/>
            </a:endParaRPr>
          </a:p>
          <a:p>
            <a:pPr marL="0" marR="0" indent="0" algn="l" defTabSz="914400" rtl="0" fontAlgn="auto" latinLnBrk="0" hangingPunct="0">
              <a:lnSpc>
                <a:spcPct val="100000"/>
              </a:lnSpc>
              <a:spcBef>
                <a:spcPts val="0"/>
              </a:spcBef>
              <a:spcAft>
                <a:spcPts val="0"/>
              </a:spcAft>
              <a:buClrTx/>
              <a:buSzTx/>
              <a:buFontTx/>
              <a:buNone/>
              <a:tabLst/>
            </a:pPr>
            <a:r>
              <a:rPr lang="en-GB" sz="1800" dirty="0">
                <a:latin typeface="+mn-lt"/>
              </a:rPr>
              <a:t>is needed to get rid of unwanted floats</a:t>
            </a:r>
          </a:p>
        </p:txBody>
      </p:sp>
    </p:spTree>
    <p:extLst>
      <p:ext uri="{BB962C8B-B14F-4D97-AF65-F5344CB8AC3E}">
        <p14:creationId xmlns:p14="http://schemas.microsoft.com/office/powerpoint/2010/main" val="33256481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stretch>
            <a:fillRect/>
          </a:stretch>
        </p:blipFill>
        <p:spPr>
          <a:xfrm>
            <a:off x="0" y="0"/>
            <a:ext cx="1324160" cy="876422"/>
          </a:xfrm>
          <a:prstGeom prst="rect">
            <a:avLst/>
          </a:prstGeom>
        </p:spPr>
      </p:pic>
      <p:sp>
        <p:nvSpPr>
          <p:cNvPr id="13" name="TextBox 12">
            <a:extLst>
              <a:ext uri="{FF2B5EF4-FFF2-40B4-BE49-F238E27FC236}">
                <a16:creationId xmlns:a16="http://schemas.microsoft.com/office/drawing/2014/main" id="{93275B64-C261-4578-BCD5-851F04A3BC64}"/>
              </a:ext>
            </a:extLst>
          </p:cNvPr>
          <p:cNvSpPr txBox="1"/>
          <p:nvPr/>
        </p:nvSpPr>
        <p:spPr>
          <a:xfrm>
            <a:off x="1985210" y="130975"/>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Example question:</a:t>
            </a:r>
          </a:p>
        </p:txBody>
      </p:sp>
      <p:sp>
        <p:nvSpPr>
          <p:cNvPr id="8" name="Rectangle 7">
            <a:extLst>
              <a:ext uri="{FF2B5EF4-FFF2-40B4-BE49-F238E27FC236}">
                <a16:creationId xmlns:a16="http://schemas.microsoft.com/office/drawing/2014/main" id="{0CF326A0-7C14-4C42-A2EC-BFD2DFC4F9E1}"/>
              </a:ext>
            </a:extLst>
          </p:cNvPr>
          <p:cNvSpPr/>
          <p:nvPr/>
        </p:nvSpPr>
        <p:spPr>
          <a:xfrm>
            <a:off x="7780920" y="0"/>
            <a:ext cx="4764505" cy="3019926"/>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5F190F28-E170-4DEF-989F-C06C1C57F4F8}"/>
              </a:ext>
            </a:extLst>
          </p:cNvPr>
          <p:cNvPicPr>
            <a:picLocks noChangeAspect="1"/>
          </p:cNvPicPr>
          <p:nvPr/>
        </p:nvPicPr>
        <p:blipFill rotWithShape="1">
          <a:blip r:embed="rId4">
            <a:extLst>
              <a:ext uri="{28A0092B-C50C-407E-A947-70E740481C1C}">
                <a14:useLocalDpi xmlns:a14="http://schemas.microsoft.com/office/drawing/2010/main" val="0"/>
              </a:ext>
            </a:extLst>
          </a:blip>
          <a:srcRect l="10093" b="53741"/>
          <a:stretch/>
        </p:blipFill>
        <p:spPr>
          <a:xfrm>
            <a:off x="7780919" y="-152487"/>
            <a:ext cx="4764505" cy="3172413"/>
          </a:xfrm>
          <a:prstGeom prst="rect">
            <a:avLst/>
          </a:prstGeom>
        </p:spPr>
      </p:pic>
      <p:pic>
        <p:nvPicPr>
          <p:cNvPr id="10" name="Picture 9">
            <a:extLst>
              <a:ext uri="{FF2B5EF4-FFF2-40B4-BE49-F238E27FC236}">
                <a16:creationId xmlns:a16="http://schemas.microsoft.com/office/drawing/2014/main" id="{12BEEA4D-0711-4C1E-ACE1-E3D6F37B2D9F}"/>
              </a:ext>
            </a:extLst>
          </p:cNvPr>
          <p:cNvPicPr>
            <a:picLocks noChangeAspect="1"/>
          </p:cNvPicPr>
          <p:nvPr/>
        </p:nvPicPr>
        <p:blipFill rotWithShape="1">
          <a:blip r:embed="rId5">
            <a:extLst>
              <a:ext uri="{28A0092B-C50C-407E-A947-70E740481C1C}">
                <a14:useLocalDpi xmlns:a14="http://schemas.microsoft.com/office/drawing/2010/main" val="0"/>
              </a:ext>
            </a:extLst>
          </a:blip>
          <a:srcRect l="17373" t="9312" r="25186" b="61039"/>
          <a:stretch/>
        </p:blipFill>
        <p:spPr>
          <a:xfrm>
            <a:off x="9023684" y="3019926"/>
            <a:ext cx="3043989" cy="2033337"/>
          </a:xfrm>
          <a:prstGeom prst="rect">
            <a:avLst/>
          </a:prstGeom>
        </p:spPr>
      </p:pic>
      <p:pic>
        <p:nvPicPr>
          <p:cNvPr id="15" name="Picture 14">
            <a:extLst>
              <a:ext uri="{FF2B5EF4-FFF2-40B4-BE49-F238E27FC236}">
                <a16:creationId xmlns:a16="http://schemas.microsoft.com/office/drawing/2014/main" id="{80090B5A-4A10-455B-A27C-B67778C183EE}"/>
              </a:ext>
            </a:extLst>
          </p:cNvPr>
          <p:cNvPicPr>
            <a:picLocks noChangeAspect="1"/>
          </p:cNvPicPr>
          <p:nvPr/>
        </p:nvPicPr>
        <p:blipFill rotWithShape="1">
          <a:blip r:embed="rId6"/>
          <a:srcRect l="6917"/>
          <a:stretch/>
        </p:blipFill>
        <p:spPr>
          <a:xfrm>
            <a:off x="0" y="950490"/>
            <a:ext cx="7679198" cy="5096586"/>
          </a:xfrm>
          <a:prstGeom prst="rect">
            <a:avLst/>
          </a:prstGeom>
        </p:spPr>
      </p:pic>
      <p:sp>
        <p:nvSpPr>
          <p:cNvPr id="20" name="TextBox 19">
            <a:extLst>
              <a:ext uri="{FF2B5EF4-FFF2-40B4-BE49-F238E27FC236}">
                <a16:creationId xmlns:a16="http://schemas.microsoft.com/office/drawing/2014/main" id="{AC9FF0F4-C002-4561-90A3-1FDB158253D8}"/>
              </a:ext>
            </a:extLst>
          </p:cNvPr>
          <p:cNvSpPr txBox="1"/>
          <p:nvPr/>
        </p:nvSpPr>
        <p:spPr>
          <a:xfrm>
            <a:off x="7829045" y="5307103"/>
            <a:ext cx="3944150" cy="8860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fontScale="77500" lnSpcReduction="20000"/>
          </a:bodyPr>
          <a:lstStyle/>
          <a:p>
            <a:pPr marL="0" marR="0" indent="0" algn="l" defTabSz="914400" rtl="0" fontAlgn="auto" latinLnBrk="0" hangingPunct="0">
              <a:lnSpc>
                <a:spcPct val="100000"/>
              </a:lnSpc>
              <a:spcBef>
                <a:spcPts val="0"/>
              </a:spcBef>
              <a:spcAft>
                <a:spcPts val="0"/>
              </a:spcAft>
              <a:buClrTx/>
              <a:buSzTx/>
              <a:buFontTx/>
              <a:buNone/>
              <a:tabLst/>
            </a:pPr>
            <a:r>
              <a:rPr lang="en-GB" sz="1800" dirty="0">
                <a:latin typeface="+mn-lt"/>
              </a:rPr>
              <a:t>We can randomly choose from a list of objects with</a:t>
            </a:r>
          </a:p>
          <a:p>
            <a:pPr marL="0" marR="0" indent="0" algn="l" defTabSz="914400" rtl="0" fontAlgn="auto" latinLnBrk="0" hangingPunct="0">
              <a:lnSpc>
                <a:spcPct val="100000"/>
              </a:lnSpc>
              <a:spcBef>
                <a:spcPts val="0"/>
              </a:spcBef>
              <a:spcAft>
                <a:spcPts val="0"/>
              </a:spcAft>
              <a:buClrTx/>
              <a:buSzTx/>
              <a:buFontTx/>
              <a:buNone/>
              <a:tabLst/>
            </a:pPr>
            <a:endParaRPr lang="en-GB" sz="1800" dirty="0">
              <a:latin typeface="+mn-lt"/>
            </a:endParaRPr>
          </a:p>
          <a:p>
            <a:pPr marL="0" marR="0" indent="0" algn="l" defTabSz="914400" rtl="0" fontAlgn="auto" latinLnBrk="0" hangingPunct="0">
              <a:lnSpc>
                <a:spcPct val="100000"/>
              </a:lnSpc>
              <a:spcBef>
                <a:spcPts val="0"/>
              </a:spcBef>
              <a:spcAft>
                <a:spcPts val="0"/>
              </a:spcAft>
              <a:buClrTx/>
              <a:buSzTx/>
              <a:buFontTx/>
              <a:buNone/>
              <a:tabLst/>
            </a:pPr>
            <a:r>
              <a:rPr lang="en-GB" sz="1800" dirty="0">
                <a:latin typeface="+mn-lt"/>
              </a:rPr>
              <a:t>\</a:t>
            </a:r>
            <a:r>
              <a:rPr lang="en-GB" sz="1800" dirty="0" err="1">
                <a:latin typeface="+mn-lt"/>
              </a:rPr>
              <a:t>pgfdeclarerandomlist</a:t>
            </a:r>
            <a:endParaRPr lang="en-GB" sz="1800" dirty="0">
              <a:latin typeface="+mn-lt"/>
            </a:endParaRPr>
          </a:p>
          <a:p>
            <a:pPr marL="0" marR="0" indent="0" algn="l" defTabSz="914400" rtl="0" fontAlgn="auto" latinLnBrk="0" hangingPunct="0">
              <a:lnSpc>
                <a:spcPct val="100000"/>
              </a:lnSpc>
              <a:spcBef>
                <a:spcPts val="0"/>
              </a:spcBef>
              <a:spcAft>
                <a:spcPts val="0"/>
              </a:spcAft>
              <a:buClrTx/>
              <a:buSzTx/>
              <a:buFontTx/>
              <a:buNone/>
              <a:tabLst/>
            </a:pPr>
            <a:r>
              <a:rPr lang="en-GB" sz="1800" dirty="0">
                <a:latin typeface="+mn-lt"/>
              </a:rPr>
              <a:t>\</a:t>
            </a:r>
            <a:r>
              <a:rPr lang="en-GB" sz="1800" dirty="0" err="1">
                <a:latin typeface="+mn-lt"/>
              </a:rPr>
              <a:t>pgfmathrandomitem</a:t>
            </a:r>
            <a:endParaRPr lang="en-GB" sz="1800" dirty="0">
              <a:latin typeface="+mn-lt"/>
            </a:endParaRPr>
          </a:p>
        </p:txBody>
      </p:sp>
      <p:cxnSp>
        <p:nvCxnSpPr>
          <p:cNvPr id="24" name="Connector: Elbow 23">
            <a:extLst>
              <a:ext uri="{FF2B5EF4-FFF2-40B4-BE49-F238E27FC236}">
                <a16:creationId xmlns:a16="http://schemas.microsoft.com/office/drawing/2014/main" id="{B1AFFE0E-0043-4A11-98E3-AA0D0A96B9BA}"/>
              </a:ext>
            </a:extLst>
          </p:cNvPr>
          <p:cNvCxnSpPr>
            <a:cxnSpLocks/>
          </p:cNvCxnSpPr>
          <p:nvPr/>
        </p:nvCxnSpPr>
        <p:spPr>
          <a:xfrm>
            <a:off x="1094874" y="336884"/>
            <a:ext cx="697831" cy="586691"/>
          </a:xfrm>
          <a:prstGeom prst="bentConnector3">
            <a:avLst>
              <a:gd name="adj1" fmla="val 100000"/>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742038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stretch>
            <a:fillRect/>
          </a:stretch>
        </p:blipFill>
        <p:spPr>
          <a:xfrm>
            <a:off x="0" y="0"/>
            <a:ext cx="1324160" cy="876422"/>
          </a:xfrm>
          <a:prstGeom prst="rect">
            <a:avLst/>
          </a:prstGeom>
        </p:spPr>
      </p:pic>
      <p:sp>
        <p:nvSpPr>
          <p:cNvPr id="13" name="TextBox 12">
            <a:extLst>
              <a:ext uri="{FF2B5EF4-FFF2-40B4-BE49-F238E27FC236}">
                <a16:creationId xmlns:a16="http://schemas.microsoft.com/office/drawing/2014/main" id="{93275B64-C261-4578-BCD5-851F04A3BC64}"/>
              </a:ext>
            </a:extLst>
          </p:cNvPr>
          <p:cNvSpPr txBox="1"/>
          <p:nvPr/>
        </p:nvSpPr>
        <p:spPr>
          <a:xfrm>
            <a:off x="6821905" y="89351"/>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Generate the coursework</a:t>
            </a:r>
          </a:p>
        </p:txBody>
      </p:sp>
      <p:cxnSp>
        <p:nvCxnSpPr>
          <p:cNvPr id="19" name="Connector: Elbow 18">
            <a:extLst>
              <a:ext uri="{FF2B5EF4-FFF2-40B4-BE49-F238E27FC236}">
                <a16:creationId xmlns:a16="http://schemas.microsoft.com/office/drawing/2014/main" id="{47E60273-4376-4BDF-858A-4A7D4B8F8B81}"/>
              </a:ext>
            </a:extLst>
          </p:cNvPr>
          <p:cNvCxnSpPr>
            <a:cxnSpLocks/>
          </p:cNvCxnSpPr>
          <p:nvPr/>
        </p:nvCxnSpPr>
        <p:spPr>
          <a:xfrm>
            <a:off x="1324160" y="748745"/>
            <a:ext cx="379859" cy="213781"/>
          </a:xfrm>
          <a:prstGeom prst="bentConnector3">
            <a:avLst>
              <a:gd name="adj1" fmla="val 100678"/>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2" name="Picture 1">
            <a:extLst>
              <a:ext uri="{FF2B5EF4-FFF2-40B4-BE49-F238E27FC236}">
                <a16:creationId xmlns:a16="http://schemas.microsoft.com/office/drawing/2014/main" id="{2C7E4C1F-1716-4B56-B614-30FCC382AC84}"/>
              </a:ext>
            </a:extLst>
          </p:cNvPr>
          <p:cNvPicPr>
            <a:picLocks noChangeAspect="1"/>
          </p:cNvPicPr>
          <p:nvPr/>
        </p:nvPicPr>
        <p:blipFill rotWithShape="1">
          <a:blip r:embed="rId4"/>
          <a:srcRect l="8054" r="7376"/>
          <a:stretch/>
        </p:blipFill>
        <p:spPr>
          <a:xfrm>
            <a:off x="53621" y="962526"/>
            <a:ext cx="1828800" cy="1038370"/>
          </a:xfrm>
          <a:prstGeom prst="rect">
            <a:avLst/>
          </a:prstGeom>
        </p:spPr>
      </p:pic>
      <p:cxnSp>
        <p:nvCxnSpPr>
          <p:cNvPr id="12" name="Connector: Elbow 11">
            <a:extLst>
              <a:ext uri="{FF2B5EF4-FFF2-40B4-BE49-F238E27FC236}">
                <a16:creationId xmlns:a16="http://schemas.microsoft.com/office/drawing/2014/main" id="{668E6BC0-E77C-47C8-84E0-BA3E1B3B446D}"/>
              </a:ext>
            </a:extLst>
          </p:cNvPr>
          <p:cNvCxnSpPr>
            <a:cxnSpLocks/>
          </p:cNvCxnSpPr>
          <p:nvPr/>
        </p:nvCxnSpPr>
        <p:spPr>
          <a:xfrm>
            <a:off x="686143" y="512756"/>
            <a:ext cx="5113078" cy="475239"/>
          </a:xfrm>
          <a:prstGeom prst="bentConnector3">
            <a:avLst>
              <a:gd name="adj1" fmla="val 99886"/>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1" name="Picture 10">
            <a:extLst>
              <a:ext uri="{FF2B5EF4-FFF2-40B4-BE49-F238E27FC236}">
                <a16:creationId xmlns:a16="http://schemas.microsoft.com/office/drawing/2014/main" id="{2BB960C1-B116-4B83-8A1E-0B9782EE8521}"/>
              </a:ext>
            </a:extLst>
          </p:cNvPr>
          <p:cNvPicPr>
            <a:picLocks noChangeAspect="1"/>
          </p:cNvPicPr>
          <p:nvPr/>
        </p:nvPicPr>
        <p:blipFill>
          <a:blip r:embed="rId5"/>
          <a:stretch>
            <a:fillRect/>
          </a:stretch>
        </p:blipFill>
        <p:spPr>
          <a:xfrm>
            <a:off x="2084564" y="987995"/>
            <a:ext cx="10107436" cy="4991797"/>
          </a:xfrm>
          <a:prstGeom prst="rect">
            <a:avLst/>
          </a:prstGeom>
        </p:spPr>
      </p:pic>
      <p:sp>
        <p:nvSpPr>
          <p:cNvPr id="25" name="TextBox 24">
            <a:extLst>
              <a:ext uri="{FF2B5EF4-FFF2-40B4-BE49-F238E27FC236}">
                <a16:creationId xmlns:a16="http://schemas.microsoft.com/office/drawing/2014/main" id="{0368C730-6338-454D-B006-C983D22DDB60}"/>
              </a:ext>
            </a:extLst>
          </p:cNvPr>
          <p:cNvSpPr txBox="1"/>
          <p:nvPr/>
        </p:nvSpPr>
        <p:spPr>
          <a:xfrm>
            <a:off x="4730415" y="6158755"/>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tx1"/>
                </a:solidFill>
                <a:effectLst/>
                <a:uFillTx/>
                <a:latin typeface="+mn-lt"/>
                <a:sym typeface="Arial"/>
              </a:rPr>
              <a:t>Run: </a:t>
            </a:r>
            <a:r>
              <a:rPr kumimoji="0" lang="en-GB" sz="2800" b="0" i="0" u="none" strike="noStrike" cap="none" spc="0" normalizeH="0" baseline="0" dirty="0">
                <a:ln>
                  <a:noFill/>
                </a:ln>
                <a:solidFill>
                  <a:schemeClr val="tx1"/>
                </a:solidFill>
                <a:effectLst/>
                <a:uFillTx/>
                <a:latin typeface="Lucida Sans Typewriter" panose="020B0509030504030204" pitchFamily="49" charset="0"/>
                <a:sym typeface="Arial"/>
              </a:rPr>
              <a:t>python RNG.py</a:t>
            </a:r>
          </a:p>
        </p:txBody>
      </p:sp>
      <p:cxnSp>
        <p:nvCxnSpPr>
          <p:cNvPr id="26" name="Straight Arrow Connector 25">
            <a:extLst>
              <a:ext uri="{FF2B5EF4-FFF2-40B4-BE49-F238E27FC236}">
                <a16:creationId xmlns:a16="http://schemas.microsoft.com/office/drawing/2014/main" id="{2BC348BC-FBE4-4321-9511-A14EA68B06F6}"/>
              </a:ext>
            </a:extLst>
          </p:cNvPr>
          <p:cNvCxnSpPr>
            <a:cxnSpLocks/>
          </p:cNvCxnSpPr>
          <p:nvPr/>
        </p:nvCxnSpPr>
        <p:spPr>
          <a:xfrm>
            <a:off x="8424599" y="6384467"/>
            <a:ext cx="3113685" cy="0"/>
          </a:xfrm>
          <a:prstGeom prst="straightConnector1">
            <a:avLst/>
          </a:prstGeom>
          <a:noFill/>
          <a:ln w="38100" cap="flat">
            <a:solidFill>
              <a:srgbClr val="2F2552"/>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995155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CC61EE-4F55-4363-8C31-66549F4BA338}"/>
              </a:ext>
            </a:extLst>
          </p:cNvPr>
          <p:cNvSpPr>
            <a:spLocks noGrp="1"/>
          </p:cNvSpPr>
          <p:nvPr>
            <p:ph type="body" sz="quarter" idx="21"/>
          </p:nvPr>
        </p:nvSpPr>
        <p:spPr>
          <a:xfrm>
            <a:off x="7679198" y="6505458"/>
            <a:ext cx="3944150" cy="246221"/>
          </a:xfrm>
        </p:spPr>
        <p:txBody>
          <a:bodyPr/>
          <a:lstStyle/>
          <a:p>
            <a:r>
              <a:rPr lang="en-GB" dirty="0"/>
              <a:t>No-Exam Mathematics</a:t>
            </a:r>
          </a:p>
        </p:txBody>
      </p:sp>
      <p:sp>
        <p:nvSpPr>
          <p:cNvPr id="23" name="TextBox 22">
            <a:extLst>
              <a:ext uri="{FF2B5EF4-FFF2-40B4-BE49-F238E27FC236}">
                <a16:creationId xmlns:a16="http://schemas.microsoft.com/office/drawing/2014/main" id="{899CA31C-F200-4BA2-A373-EED4BA0BE940}"/>
              </a:ext>
            </a:extLst>
          </p:cNvPr>
          <p:cNvSpPr txBox="1"/>
          <p:nvPr/>
        </p:nvSpPr>
        <p:spPr>
          <a:xfrm>
            <a:off x="8204787" y="2260585"/>
            <a:ext cx="2892971" cy="3263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Arial"/>
                <a:cs typeface="Arial"/>
                <a:sym typeface="Arial"/>
              </a:rPr>
              <a:t>Pros:</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Very powerful: great for generating images for questions.</a:t>
            </a:r>
            <a:endParaRPr kumimoji="0" lang="en-GB" sz="1800" b="0" i="0" u="none" strike="noStrike" cap="none" spc="0" normalizeH="0" baseline="0" dirty="0">
              <a:ln>
                <a:noFill/>
              </a:ln>
              <a:solidFill>
                <a:srgbClr val="000000"/>
              </a:solidFill>
              <a:effectLst/>
              <a:uFillTx/>
              <a:latin typeface="+mn-lt"/>
              <a:ea typeface="Arial"/>
              <a:cs typeface="Arial"/>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1800" dirty="0">
              <a:latin typeface="+mn-lt"/>
            </a:endParaRPr>
          </a:p>
          <a:p>
            <a:pPr marR="0" algn="l" defTabSz="914400" rtl="0" fontAlgn="auto" latinLnBrk="0" hangingPunct="0">
              <a:lnSpc>
                <a:spcPct val="100000"/>
              </a:lnSpc>
              <a:spcBef>
                <a:spcPts val="0"/>
              </a:spcBef>
              <a:spcAft>
                <a:spcPts val="0"/>
              </a:spcAft>
              <a:buClrTx/>
              <a:buSzTx/>
              <a:tabLst/>
            </a:pPr>
            <a:r>
              <a:rPr kumimoji="0" lang="en-GB" sz="1800" b="0" i="0" u="none" strike="noStrike" cap="none" spc="0" normalizeH="0" baseline="0" dirty="0">
                <a:ln>
                  <a:noFill/>
                </a:ln>
                <a:solidFill>
                  <a:srgbClr val="000000"/>
                </a:solidFill>
                <a:effectLst/>
                <a:uFillTx/>
                <a:latin typeface="+mn-lt"/>
                <a:ea typeface="Arial"/>
                <a:cs typeface="Arial"/>
                <a:sym typeface="Arial"/>
              </a:rPr>
              <a:t>Cons:</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Syntax can be tricky.</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Requires maintenance of multiple bits of software</a:t>
            </a:r>
          </a:p>
        </p:txBody>
      </p:sp>
      <p:grpSp>
        <p:nvGrpSpPr>
          <p:cNvPr id="16" name="Group 15">
            <a:extLst>
              <a:ext uri="{FF2B5EF4-FFF2-40B4-BE49-F238E27FC236}">
                <a16:creationId xmlns:a16="http://schemas.microsoft.com/office/drawing/2014/main" id="{78815508-7EE0-401E-9688-93B6BFAE6EA4}"/>
              </a:ext>
            </a:extLst>
          </p:cNvPr>
          <p:cNvGrpSpPr/>
          <p:nvPr/>
        </p:nvGrpSpPr>
        <p:grpSpPr>
          <a:xfrm>
            <a:off x="461211" y="0"/>
            <a:ext cx="4247149" cy="4433171"/>
            <a:chOff x="5016686" y="3012155"/>
            <a:chExt cx="4247149" cy="4433171"/>
          </a:xfrm>
          <a:effectLst>
            <a:outerShdw blurRad="50800" dist="38100" dir="18900000" algn="bl" rotWithShape="0">
              <a:prstClr val="black">
                <a:alpha val="40000"/>
              </a:prstClr>
            </a:outerShdw>
          </a:effectLst>
        </p:grpSpPr>
        <p:sp>
          <p:nvSpPr>
            <p:cNvPr id="24" name="Rectangle 23">
              <a:extLst>
                <a:ext uri="{FF2B5EF4-FFF2-40B4-BE49-F238E27FC236}">
                  <a16:creationId xmlns:a16="http://schemas.microsoft.com/office/drawing/2014/main" id="{EBF664BE-9FD2-4D88-9603-C12C6039FD7D}"/>
                </a:ext>
              </a:extLst>
            </p:cNvPr>
            <p:cNvSpPr/>
            <p:nvPr/>
          </p:nvSpPr>
          <p:spPr>
            <a:xfrm>
              <a:off x="5016686" y="3100154"/>
              <a:ext cx="4247148" cy="4345172"/>
            </a:xfrm>
            <a:prstGeom prst="rect">
              <a:avLst/>
            </a:prstGeom>
            <a:solidFill>
              <a:schemeClr val="bg1">
                <a:lumMod val="95000"/>
              </a:schemeClr>
            </a:solidFill>
            <a:ln w="12700" cap="flat">
              <a:no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13" name="Picture 12">
              <a:extLst>
                <a:ext uri="{FF2B5EF4-FFF2-40B4-BE49-F238E27FC236}">
                  <a16:creationId xmlns:a16="http://schemas.microsoft.com/office/drawing/2014/main" id="{52419E53-7BDB-424D-A5DC-F885EEB624A5}"/>
                </a:ext>
              </a:extLst>
            </p:cNvPr>
            <p:cNvPicPr>
              <a:picLocks noChangeAspect="1"/>
            </p:cNvPicPr>
            <p:nvPr/>
          </p:nvPicPr>
          <p:blipFill rotWithShape="1">
            <a:blip r:embed="rId2">
              <a:extLst>
                <a:ext uri="{28A0092B-C50C-407E-A947-70E740481C1C}">
                  <a14:useLocalDpi xmlns:a14="http://schemas.microsoft.com/office/drawing/2010/main" val="0"/>
                </a:ext>
              </a:extLst>
            </a:blip>
            <a:srcRect l="11527" t="1590" r="8329" b="35050"/>
            <a:stretch/>
          </p:blipFill>
          <p:spPr>
            <a:xfrm>
              <a:off x="5016686" y="3012155"/>
              <a:ext cx="4247149" cy="4345172"/>
            </a:xfrm>
            <a:prstGeom prst="rect">
              <a:avLst/>
            </a:prstGeom>
          </p:spPr>
        </p:pic>
      </p:grpSp>
      <p:grpSp>
        <p:nvGrpSpPr>
          <p:cNvPr id="25" name="Group 24">
            <a:extLst>
              <a:ext uri="{FF2B5EF4-FFF2-40B4-BE49-F238E27FC236}">
                <a16:creationId xmlns:a16="http://schemas.microsoft.com/office/drawing/2014/main" id="{83EAFE00-D0CA-4971-BE7C-0C7038D26A83}"/>
              </a:ext>
            </a:extLst>
          </p:cNvPr>
          <p:cNvGrpSpPr/>
          <p:nvPr/>
        </p:nvGrpSpPr>
        <p:grpSpPr>
          <a:xfrm>
            <a:off x="20585" y="3308220"/>
            <a:ext cx="4247148" cy="4345173"/>
            <a:chOff x="2759242" y="-3519483"/>
            <a:chExt cx="4247148" cy="4345173"/>
          </a:xfrm>
          <a:effectLst>
            <a:outerShdw blurRad="50800" dist="38100" dir="18900000" algn="bl" rotWithShape="0">
              <a:prstClr val="black">
                <a:alpha val="40000"/>
              </a:prstClr>
            </a:outerShdw>
          </a:effectLst>
        </p:grpSpPr>
        <p:sp>
          <p:nvSpPr>
            <p:cNvPr id="17" name="Rectangle 16">
              <a:extLst>
                <a:ext uri="{FF2B5EF4-FFF2-40B4-BE49-F238E27FC236}">
                  <a16:creationId xmlns:a16="http://schemas.microsoft.com/office/drawing/2014/main" id="{14CDA0E4-08DC-471A-A26A-B9E03D4B9046}"/>
                </a:ext>
              </a:extLst>
            </p:cNvPr>
            <p:cNvSpPr/>
            <p:nvPr/>
          </p:nvSpPr>
          <p:spPr>
            <a:xfrm>
              <a:off x="2759242" y="-3519482"/>
              <a:ext cx="4247148" cy="4345172"/>
            </a:xfrm>
            <a:prstGeom prst="rect">
              <a:avLst/>
            </a:prstGeom>
            <a:solidFill>
              <a:schemeClr val="bg1">
                <a:lumMod val="95000"/>
              </a:schemeClr>
            </a:solidFill>
            <a:ln w="12700" cap="flat">
              <a:no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9" name="Picture 8">
              <a:extLst>
                <a:ext uri="{FF2B5EF4-FFF2-40B4-BE49-F238E27FC236}">
                  <a16:creationId xmlns:a16="http://schemas.microsoft.com/office/drawing/2014/main" id="{BC18A797-C590-44A9-B4BA-D2E848A3B845}"/>
                </a:ext>
              </a:extLst>
            </p:cNvPr>
            <p:cNvPicPr>
              <a:picLocks noChangeAspect="1"/>
            </p:cNvPicPr>
            <p:nvPr/>
          </p:nvPicPr>
          <p:blipFill rotWithShape="1">
            <a:blip r:embed="rId3">
              <a:extLst>
                <a:ext uri="{28A0092B-C50C-407E-A947-70E740481C1C}">
                  <a14:useLocalDpi xmlns:a14="http://schemas.microsoft.com/office/drawing/2010/main" val="0"/>
                </a:ext>
              </a:extLst>
            </a:blip>
            <a:srcRect l="11267" t="2458" r="8589" b="34183"/>
            <a:stretch/>
          </p:blipFill>
          <p:spPr>
            <a:xfrm>
              <a:off x="2759242" y="-3519483"/>
              <a:ext cx="4247148" cy="4345173"/>
            </a:xfrm>
            <a:prstGeom prst="rect">
              <a:avLst/>
            </a:prstGeom>
          </p:spPr>
        </p:pic>
      </p:grpSp>
      <p:grpSp>
        <p:nvGrpSpPr>
          <p:cNvPr id="15" name="Group 14">
            <a:extLst>
              <a:ext uri="{FF2B5EF4-FFF2-40B4-BE49-F238E27FC236}">
                <a16:creationId xmlns:a16="http://schemas.microsoft.com/office/drawing/2014/main" id="{A6AFC831-5F05-4F21-A0B8-24FEC7E3AEB8}"/>
              </a:ext>
            </a:extLst>
          </p:cNvPr>
          <p:cNvGrpSpPr/>
          <p:nvPr/>
        </p:nvGrpSpPr>
        <p:grpSpPr>
          <a:xfrm>
            <a:off x="2666894" y="1135635"/>
            <a:ext cx="4247148" cy="4508635"/>
            <a:chOff x="340894" y="994057"/>
            <a:chExt cx="4247148" cy="4508635"/>
          </a:xfrm>
          <a:effectLst>
            <a:outerShdw blurRad="50800" dist="38100" dir="18900000" algn="bl" rotWithShape="0">
              <a:prstClr val="black">
                <a:alpha val="40000"/>
              </a:prstClr>
            </a:outerShdw>
          </a:effectLst>
        </p:grpSpPr>
        <p:sp>
          <p:nvSpPr>
            <p:cNvPr id="5" name="Rectangle 4">
              <a:extLst>
                <a:ext uri="{FF2B5EF4-FFF2-40B4-BE49-F238E27FC236}">
                  <a16:creationId xmlns:a16="http://schemas.microsoft.com/office/drawing/2014/main" id="{68C92F89-2663-42C2-A6B7-F8473AB26AE9}"/>
                </a:ext>
              </a:extLst>
            </p:cNvPr>
            <p:cNvSpPr/>
            <p:nvPr/>
          </p:nvSpPr>
          <p:spPr>
            <a:xfrm>
              <a:off x="340894" y="1157520"/>
              <a:ext cx="4247148" cy="4345172"/>
            </a:xfrm>
            <a:prstGeom prst="rect">
              <a:avLst/>
            </a:prstGeom>
            <a:solidFill>
              <a:schemeClr val="bg1">
                <a:lumMod val="95000"/>
              </a:schemeClr>
            </a:solidFill>
            <a:ln w="12700" cap="flat">
              <a:no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3A037F42-9442-4188-B5C9-E484A903A46E}"/>
                </a:ext>
              </a:extLst>
            </p:cNvPr>
            <p:cNvPicPr>
              <a:picLocks noChangeAspect="1"/>
            </p:cNvPicPr>
            <p:nvPr/>
          </p:nvPicPr>
          <p:blipFill rotWithShape="1">
            <a:blip r:embed="rId4">
              <a:extLst>
                <a:ext uri="{28A0092B-C50C-407E-A947-70E740481C1C}">
                  <a14:useLocalDpi xmlns:a14="http://schemas.microsoft.com/office/drawing/2010/main" val="0"/>
                </a:ext>
              </a:extLst>
            </a:blip>
            <a:srcRect l="11083" r="8773" b="34257"/>
            <a:stretch/>
          </p:blipFill>
          <p:spPr>
            <a:xfrm>
              <a:off x="340894" y="994057"/>
              <a:ext cx="4247148" cy="4508635"/>
            </a:xfrm>
            <a:prstGeom prst="rect">
              <a:avLst/>
            </a:prstGeom>
          </p:spPr>
        </p:pic>
      </p:grpSp>
    </p:spTree>
    <p:extLst>
      <p:ext uri="{BB962C8B-B14F-4D97-AF65-F5344CB8AC3E}">
        <p14:creationId xmlns:p14="http://schemas.microsoft.com/office/powerpoint/2010/main" val="9696300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62F1-4E21-4F65-925F-DDCADFADE145}"/>
              </a:ext>
            </a:extLst>
          </p:cNvPr>
          <p:cNvSpPr>
            <a:spLocks noGrp="1"/>
          </p:cNvSpPr>
          <p:nvPr>
            <p:ph type="title"/>
          </p:nvPr>
        </p:nvSpPr>
        <p:spPr>
          <a:xfrm>
            <a:off x="698500" y="439817"/>
            <a:ext cx="9359900" cy="1325564"/>
          </a:xfrm>
        </p:spPr>
        <p:txBody>
          <a:bodyPr>
            <a:normAutofit/>
          </a:bodyPr>
          <a:lstStyle/>
          <a:p>
            <a:r>
              <a:rPr lang="en-GB" sz="3200" dirty="0"/>
              <a:t>Technique 3: </a:t>
            </a:r>
            <a:r>
              <a:rPr lang="en-GB" sz="3200" dirty="0" err="1"/>
              <a:t>RMarKDOWN</a:t>
            </a:r>
            <a:endParaRPr lang="en-GB" sz="3200" dirty="0"/>
          </a:p>
        </p:txBody>
      </p:sp>
    </p:spTree>
    <p:extLst>
      <p:ext uri="{BB962C8B-B14F-4D97-AF65-F5344CB8AC3E}">
        <p14:creationId xmlns:p14="http://schemas.microsoft.com/office/powerpoint/2010/main" val="28900941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10"/>
            <a:ext cx="1324160" cy="817601"/>
          </a:xfrm>
          <a:prstGeom prst="rect">
            <a:avLst/>
          </a:prstGeom>
        </p:spPr>
      </p:pic>
      <p:sp>
        <p:nvSpPr>
          <p:cNvPr id="13" name="TextBox 12">
            <a:extLst>
              <a:ext uri="{FF2B5EF4-FFF2-40B4-BE49-F238E27FC236}">
                <a16:creationId xmlns:a16="http://schemas.microsoft.com/office/drawing/2014/main" id="{93275B64-C261-4578-BCD5-851F04A3BC64}"/>
              </a:ext>
            </a:extLst>
          </p:cNvPr>
          <p:cNvSpPr txBox="1"/>
          <p:nvPr/>
        </p:nvSpPr>
        <p:spPr>
          <a:xfrm>
            <a:off x="2213810" y="150395"/>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err="1">
                <a:ln>
                  <a:noFill/>
                </a:ln>
                <a:solidFill>
                  <a:srgbClr val="2F2552"/>
                </a:solidFill>
                <a:effectLst/>
                <a:uFillTx/>
                <a:latin typeface="+mn-lt"/>
                <a:ea typeface="Arial"/>
                <a:cs typeface="Arial"/>
                <a:sym typeface="Arial"/>
              </a:rPr>
              <a:t>RMarkdown</a:t>
            </a:r>
            <a:r>
              <a:rPr kumimoji="0" lang="en-GB" sz="2800" b="0" i="0" u="none" strike="noStrike" cap="none" spc="0" normalizeH="0" baseline="0" dirty="0">
                <a:ln>
                  <a:noFill/>
                </a:ln>
                <a:solidFill>
                  <a:srgbClr val="2F2552"/>
                </a:solidFill>
                <a:effectLst/>
                <a:uFillTx/>
                <a:latin typeface="+mn-lt"/>
                <a:ea typeface="Arial"/>
                <a:cs typeface="Arial"/>
                <a:sym typeface="Arial"/>
              </a:rPr>
              <a:t> preamble</a:t>
            </a:r>
          </a:p>
        </p:txBody>
      </p:sp>
      <p:cxnSp>
        <p:nvCxnSpPr>
          <p:cNvPr id="16" name="Connector: Elbow 15">
            <a:extLst>
              <a:ext uri="{FF2B5EF4-FFF2-40B4-BE49-F238E27FC236}">
                <a16:creationId xmlns:a16="http://schemas.microsoft.com/office/drawing/2014/main" id="{1895CB91-59F4-406A-8B0F-FA4453BB9896}"/>
              </a:ext>
            </a:extLst>
          </p:cNvPr>
          <p:cNvCxnSpPr>
            <a:cxnSpLocks/>
          </p:cNvCxnSpPr>
          <p:nvPr/>
        </p:nvCxnSpPr>
        <p:spPr>
          <a:xfrm>
            <a:off x="1094874" y="336884"/>
            <a:ext cx="938463" cy="461461"/>
          </a:xfrm>
          <a:prstGeom prst="bentConnector3">
            <a:avLst>
              <a:gd name="adj1" fmla="val 100000"/>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2" name="Picture 1">
            <a:extLst>
              <a:ext uri="{FF2B5EF4-FFF2-40B4-BE49-F238E27FC236}">
                <a16:creationId xmlns:a16="http://schemas.microsoft.com/office/drawing/2014/main" id="{B87E3988-406C-42BF-B68C-FA596BB3C2C4}"/>
              </a:ext>
            </a:extLst>
          </p:cNvPr>
          <p:cNvPicPr>
            <a:picLocks noChangeAspect="1"/>
          </p:cNvPicPr>
          <p:nvPr/>
        </p:nvPicPr>
        <p:blipFill>
          <a:blip r:embed="rId4"/>
          <a:stretch>
            <a:fillRect/>
          </a:stretch>
        </p:blipFill>
        <p:spPr>
          <a:xfrm>
            <a:off x="1825906" y="954802"/>
            <a:ext cx="3896269" cy="3057952"/>
          </a:xfrm>
          <a:prstGeom prst="rect">
            <a:avLst/>
          </a:prstGeom>
        </p:spPr>
      </p:pic>
    </p:spTree>
    <p:extLst>
      <p:ext uri="{BB962C8B-B14F-4D97-AF65-F5344CB8AC3E}">
        <p14:creationId xmlns:p14="http://schemas.microsoft.com/office/powerpoint/2010/main" val="30521042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10"/>
            <a:ext cx="1324160" cy="817601"/>
          </a:xfrm>
          <a:prstGeom prst="rect">
            <a:avLst/>
          </a:prstGeom>
        </p:spPr>
      </p:pic>
      <p:sp>
        <p:nvSpPr>
          <p:cNvPr id="13" name="TextBox 12">
            <a:extLst>
              <a:ext uri="{FF2B5EF4-FFF2-40B4-BE49-F238E27FC236}">
                <a16:creationId xmlns:a16="http://schemas.microsoft.com/office/drawing/2014/main" id="{93275B64-C261-4578-BCD5-851F04A3BC64}"/>
              </a:ext>
            </a:extLst>
          </p:cNvPr>
          <p:cNvSpPr txBox="1"/>
          <p:nvPr/>
        </p:nvSpPr>
        <p:spPr>
          <a:xfrm>
            <a:off x="2213810" y="150395"/>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Example question:</a:t>
            </a:r>
          </a:p>
        </p:txBody>
      </p:sp>
      <p:cxnSp>
        <p:nvCxnSpPr>
          <p:cNvPr id="16" name="Connector: Elbow 15">
            <a:extLst>
              <a:ext uri="{FF2B5EF4-FFF2-40B4-BE49-F238E27FC236}">
                <a16:creationId xmlns:a16="http://schemas.microsoft.com/office/drawing/2014/main" id="{1895CB91-59F4-406A-8B0F-FA4453BB9896}"/>
              </a:ext>
            </a:extLst>
          </p:cNvPr>
          <p:cNvCxnSpPr>
            <a:cxnSpLocks/>
          </p:cNvCxnSpPr>
          <p:nvPr/>
        </p:nvCxnSpPr>
        <p:spPr>
          <a:xfrm>
            <a:off x="1094874" y="336884"/>
            <a:ext cx="938463" cy="461461"/>
          </a:xfrm>
          <a:prstGeom prst="bentConnector3">
            <a:avLst>
              <a:gd name="adj1" fmla="val 100000"/>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2" name="Picture 1">
            <a:extLst>
              <a:ext uri="{FF2B5EF4-FFF2-40B4-BE49-F238E27FC236}">
                <a16:creationId xmlns:a16="http://schemas.microsoft.com/office/drawing/2014/main" id="{FE2D54D4-8081-491D-AC74-A89E464B438B}"/>
              </a:ext>
            </a:extLst>
          </p:cNvPr>
          <p:cNvPicPr>
            <a:picLocks noChangeAspect="1"/>
          </p:cNvPicPr>
          <p:nvPr/>
        </p:nvPicPr>
        <p:blipFill>
          <a:blip r:embed="rId4"/>
          <a:stretch>
            <a:fillRect/>
          </a:stretch>
        </p:blipFill>
        <p:spPr>
          <a:xfrm>
            <a:off x="662080" y="854717"/>
            <a:ext cx="10564699" cy="1981477"/>
          </a:xfrm>
          <a:prstGeom prst="rect">
            <a:avLst/>
          </a:prstGeom>
        </p:spPr>
      </p:pic>
    </p:spTree>
    <p:extLst>
      <p:ext uri="{BB962C8B-B14F-4D97-AF65-F5344CB8AC3E}">
        <p14:creationId xmlns:p14="http://schemas.microsoft.com/office/powerpoint/2010/main" val="29440613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10"/>
            <a:ext cx="1324160" cy="817601"/>
          </a:xfrm>
          <a:prstGeom prst="rect">
            <a:avLst/>
          </a:prstGeom>
        </p:spPr>
      </p:pic>
      <p:sp>
        <p:nvSpPr>
          <p:cNvPr id="13" name="TextBox 12">
            <a:extLst>
              <a:ext uri="{FF2B5EF4-FFF2-40B4-BE49-F238E27FC236}">
                <a16:creationId xmlns:a16="http://schemas.microsoft.com/office/drawing/2014/main" id="{93275B64-C261-4578-BCD5-851F04A3BC64}"/>
              </a:ext>
            </a:extLst>
          </p:cNvPr>
          <p:cNvSpPr txBox="1"/>
          <p:nvPr/>
        </p:nvSpPr>
        <p:spPr>
          <a:xfrm>
            <a:off x="2213810" y="150395"/>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Example question:</a:t>
            </a:r>
          </a:p>
        </p:txBody>
      </p:sp>
      <p:cxnSp>
        <p:nvCxnSpPr>
          <p:cNvPr id="16" name="Connector: Elbow 15">
            <a:extLst>
              <a:ext uri="{FF2B5EF4-FFF2-40B4-BE49-F238E27FC236}">
                <a16:creationId xmlns:a16="http://schemas.microsoft.com/office/drawing/2014/main" id="{1895CB91-59F4-406A-8B0F-FA4453BB9896}"/>
              </a:ext>
            </a:extLst>
          </p:cNvPr>
          <p:cNvCxnSpPr>
            <a:cxnSpLocks/>
          </p:cNvCxnSpPr>
          <p:nvPr/>
        </p:nvCxnSpPr>
        <p:spPr>
          <a:xfrm>
            <a:off x="1174913" y="336884"/>
            <a:ext cx="359596" cy="186489"/>
          </a:xfrm>
          <a:prstGeom prst="bentConnector3">
            <a:avLst>
              <a:gd name="adj1" fmla="val 101429"/>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7" name="Picture 6">
            <a:extLst>
              <a:ext uri="{FF2B5EF4-FFF2-40B4-BE49-F238E27FC236}">
                <a16:creationId xmlns:a16="http://schemas.microsoft.com/office/drawing/2014/main" id="{4E0B4D0E-2FB5-4575-B7A9-6DA65C891E6B}"/>
              </a:ext>
            </a:extLst>
          </p:cNvPr>
          <p:cNvPicPr>
            <a:picLocks noChangeAspect="1"/>
          </p:cNvPicPr>
          <p:nvPr/>
        </p:nvPicPr>
        <p:blipFill>
          <a:blip r:embed="rId4"/>
          <a:stretch>
            <a:fillRect/>
          </a:stretch>
        </p:blipFill>
        <p:spPr>
          <a:xfrm>
            <a:off x="1324160" y="608728"/>
            <a:ext cx="10393225" cy="6249272"/>
          </a:xfrm>
          <a:prstGeom prst="rect">
            <a:avLst/>
          </a:prstGeom>
        </p:spPr>
      </p:pic>
    </p:spTree>
    <p:extLst>
      <p:ext uri="{BB962C8B-B14F-4D97-AF65-F5344CB8AC3E}">
        <p14:creationId xmlns:p14="http://schemas.microsoft.com/office/powerpoint/2010/main" val="33390101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10"/>
            <a:ext cx="1324160" cy="817601"/>
          </a:xfrm>
          <a:prstGeom prst="rect">
            <a:avLst/>
          </a:prstGeom>
        </p:spPr>
      </p:pic>
      <p:sp>
        <p:nvSpPr>
          <p:cNvPr id="13" name="TextBox 12">
            <a:extLst>
              <a:ext uri="{FF2B5EF4-FFF2-40B4-BE49-F238E27FC236}">
                <a16:creationId xmlns:a16="http://schemas.microsoft.com/office/drawing/2014/main" id="{93275B64-C261-4578-BCD5-851F04A3BC64}"/>
              </a:ext>
            </a:extLst>
          </p:cNvPr>
          <p:cNvSpPr txBox="1"/>
          <p:nvPr/>
        </p:nvSpPr>
        <p:spPr>
          <a:xfrm>
            <a:off x="2213810" y="150395"/>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Example question:</a:t>
            </a:r>
          </a:p>
        </p:txBody>
      </p:sp>
      <p:cxnSp>
        <p:nvCxnSpPr>
          <p:cNvPr id="16" name="Connector: Elbow 15">
            <a:extLst>
              <a:ext uri="{FF2B5EF4-FFF2-40B4-BE49-F238E27FC236}">
                <a16:creationId xmlns:a16="http://schemas.microsoft.com/office/drawing/2014/main" id="{1895CB91-59F4-406A-8B0F-FA4453BB9896}"/>
              </a:ext>
            </a:extLst>
          </p:cNvPr>
          <p:cNvCxnSpPr>
            <a:cxnSpLocks/>
          </p:cNvCxnSpPr>
          <p:nvPr/>
        </p:nvCxnSpPr>
        <p:spPr>
          <a:xfrm>
            <a:off x="1094874" y="336884"/>
            <a:ext cx="938463" cy="461461"/>
          </a:xfrm>
          <a:prstGeom prst="bentConnector3">
            <a:avLst>
              <a:gd name="adj1" fmla="val 100000"/>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2" name="Picture 1">
            <a:extLst>
              <a:ext uri="{FF2B5EF4-FFF2-40B4-BE49-F238E27FC236}">
                <a16:creationId xmlns:a16="http://schemas.microsoft.com/office/drawing/2014/main" id="{9CAC4FC0-F1DA-4A20-AF11-17650E9D37B8}"/>
              </a:ext>
            </a:extLst>
          </p:cNvPr>
          <p:cNvPicPr>
            <a:picLocks noChangeAspect="1"/>
          </p:cNvPicPr>
          <p:nvPr/>
        </p:nvPicPr>
        <p:blipFill>
          <a:blip r:embed="rId4"/>
          <a:stretch>
            <a:fillRect/>
          </a:stretch>
        </p:blipFill>
        <p:spPr>
          <a:xfrm>
            <a:off x="1324160" y="919687"/>
            <a:ext cx="10145541" cy="3210373"/>
          </a:xfrm>
          <a:prstGeom prst="rect">
            <a:avLst/>
          </a:prstGeom>
        </p:spPr>
      </p:pic>
    </p:spTree>
    <p:extLst>
      <p:ext uri="{BB962C8B-B14F-4D97-AF65-F5344CB8AC3E}">
        <p14:creationId xmlns:p14="http://schemas.microsoft.com/office/powerpoint/2010/main" val="20186457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10"/>
            <a:ext cx="1324160" cy="817601"/>
          </a:xfrm>
          <a:prstGeom prst="rect">
            <a:avLst/>
          </a:prstGeom>
        </p:spPr>
      </p:pic>
      <p:cxnSp>
        <p:nvCxnSpPr>
          <p:cNvPr id="16" name="Connector: Elbow 15">
            <a:extLst>
              <a:ext uri="{FF2B5EF4-FFF2-40B4-BE49-F238E27FC236}">
                <a16:creationId xmlns:a16="http://schemas.microsoft.com/office/drawing/2014/main" id="{1895CB91-59F4-406A-8B0F-FA4453BB9896}"/>
              </a:ext>
            </a:extLst>
          </p:cNvPr>
          <p:cNvCxnSpPr>
            <a:cxnSpLocks/>
          </p:cNvCxnSpPr>
          <p:nvPr/>
        </p:nvCxnSpPr>
        <p:spPr>
          <a:xfrm>
            <a:off x="854928" y="542367"/>
            <a:ext cx="938463" cy="461461"/>
          </a:xfrm>
          <a:prstGeom prst="bentConnector3">
            <a:avLst>
              <a:gd name="adj1" fmla="val 100000"/>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7BE672FC-1D04-41E8-B176-809916B52EF2}"/>
              </a:ext>
            </a:extLst>
          </p:cNvPr>
          <p:cNvSpPr txBox="1"/>
          <p:nvPr/>
        </p:nvSpPr>
        <p:spPr>
          <a:xfrm>
            <a:off x="6821905" y="89351"/>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Generate the coursework</a:t>
            </a:r>
          </a:p>
        </p:txBody>
      </p:sp>
      <p:pic>
        <p:nvPicPr>
          <p:cNvPr id="4" name="Picture 3">
            <a:extLst>
              <a:ext uri="{FF2B5EF4-FFF2-40B4-BE49-F238E27FC236}">
                <a16:creationId xmlns:a16="http://schemas.microsoft.com/office/drawing/2014/main" id="{E2DFD4D7-6849-4A1B-9C35-A4F9692A58BE}"/>
              </a:ext>
            </a:extLst>
          </p:cNvPr>
          <p:cNvPicPr>
            <a:picLocks noChangeAspect="1"/>
          </p:cNvPicPr>
          <p:nvPr/>
        </p:nvPicPr>
        <p:blipFill>
          <a:blip r:embed="rId4"/>
          <a:stretch>
            <a:fillRect/>
          </a:stretch>
        </p:blipFill>
        <p:spPr>
          <a:xfrm>
            <a:off x="854928" y="1003828"/>
            <a:ext cx="6563641" cy="4105848"/>
          </a:xfrm>
          <a:prstGeom prst="rect">
            <a:avLst/>
          </a:prstGeom>
        </p:spPr>
      </p:pic>
    </p:spTree>
    <p:extLst>
      <p:ext uri="{BB962C8B-B14F-4D97-AF65-F5344CB8AC3E}">
        <p14:creationId xmlns:p14="http://schemas.microsoft.com/office/powerpoint/2010/main" val="15108766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0364"/>
            <a:ext cx="10160000" cy="762001"/>
          </a:xfrm>
        </p:spPr>
        <p:txBody>
          <a:bodyPr>
            <a:normAutofit/>
          </a:bodyPr>
          <a:lstStyle/>
          <a:p>
            <a:r>
              <a:rPr lang="en-GB" dirty="0">
                <a:solidFill>
                  <a:srgbClr val="2E2452"/>
                </a:solidFill>
                <a:latin typeface="Dax-Bold" pitchFamily="2" charset="0"/>
              </a:rPr>
              <a:t>Mathematics Degrees</a:t>
            </a:r>
          </a:p>
        </p:txBody>
      </p:sp>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sp>
        <p:nvSpPr>
          <p:cNvPr id="4" name="TextBox 3">
            <a:extLst>
              <a:ext uri="{FF2B5EF4-FFF2-40B4-BE49-F238E27FC236}">
                <a16:creationId xmlns:a16="http://schemas.microsoft.com/office/drawing/2014/main" id="{1D9C7116-6D39-F744-96B0-F8BA94698163}"/>
              </a:ext>
            </a:extLst>
          </p:cNvPr>
          <p:cNvSpPr txBox="1"/>
          <p:nvPr/>
        </p:nvSpPr>
        <p:spPr>
          <a:xfrm>
            <a:off x="-239528" y="1418917"/>
            <a:ext cx="9874847" cy="3816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82980" lvl="2" indent="0">
              <a:lnSpc>
                <a:spcPct val="100000"/>
              </a:lnSpc>
              <a:buSzPct val="135000"/>
              <a:defRPr sz="2000">
                <a:solidFill>
                  <a:srgbClr val="000000"/>
                </a:solidFill>
              </a:defRPr>
            </a:pPr>
            <a:r>
              <a:rPr lang="en-GB" sz="2400" dirty="0">
                <a:latin typeface="+mn-lt"/>
              </a:rPr>
              <a:t>Key features</a:t>
            </a:r>
          </a:p>
          <a:p>
            <a:pPr marL="982980" lvl="2" indent="0">
              <a:lnSpc>
                <a:spcPct val="100000"/>
              </a:lnSpc>
              <a:buSzPct val="135000"/>
              <a:defRPr sz="2000">
                <a:solidFill>
                  <a:srgbClr val="000000"/>
                </a:solidFill>
              </a:defRPr>
            </a:pPr>
            <a:endParaRPr lang="en-GB" sz="2400" dirty="0">
              <a:latin typeface="+mn-lt"/>
            </a:endParaRPr>
          </a:p>
          <a:p>
            <a:pPr marL="1348740" lvl="2" indent="-365760">
              <a:spcAft>
                <a:spcPts val="600"/>
              </a:spcAft>
              <a:buSzPct val="135000"/>
              <a:buBlip>
                <a:blip r:embed="rId3"/>
              </a:buBlip>
              <a:defRPr sz="2000">
                <a:solidFill>
                  <a:srgbClr val="000000"/>
                </a:solidFill>
              </a:defRPr>
            </a:pPr>
            <a:r>
              <a:rPr lang="en-GB" sz="2400" dirty="0">
                <a:latin typeface="+mn-lt"/>
              </a:rPr>
              <a:t>Intellectually demanding curriculum</a:t>
            </a:r>
          </a:p>
          <a:p>
            <a:pPr marL="1348740" lvl="2" indent="-365760">
              <a:spcAft>
                <a:spcPts val="600"/>
              </a:spcAft>
              <a:buSzPct val="135000"/>
              <a:buBlip>
                <a:blip r:embed="rId3"/>
              </a:buBlip>
              <a:defRPr sz="2000">
                <a:solidFill>
                  <a:srgbClr val="000000"/>
                </a:solidFill>
              </a:defRPr>
            </a:pPr>
            <a:r>
              <a:rPr lang="en-GB" sz="2400" dirty="0">
                <a:latin typeface="+mn-lt"/>
              </a:rPr>
              <a:t>Mathematical thinking, abstraction, and logical reasoning</a:t>
            </a:r>
          </a:p>
          <a:p>
            <a:pPr marL="1348740" lvl="2" indent="-365760">
              <a:spcAft>
                <a:spcPts val="600"/>
              </a:spcAft>
              <a:buSzPct val="135000"/>
              <a:buBlip>
                <a:blip r:embed="rId3"/>
              </a:buBlip>
              <a:defRPr sz="2000">
                <a:solidFill>
                  <a:srgbClr val="000000"/>
                </a:solidFill>
              </a:defRPr>
            </a:pPr>
            <a:r>
              <a:rPr lang="en-GB" sz="2400" dirty="0">
                <a:latin typeface="+mn-lt"/>
              </a:rPr>
              <a:t>Problem solving</a:t>
            </a:r>
          </a:p>
          <a:p>
            <a:pPr marL="1348740" lvl="2" indent="-365760">
              <a:spcAft>
                <a:spcPts val="600"/>
              </a:spcAft>
              <a:buSzPct val="135000"/>
              <a:buBlip>
                <a:blip r:embed="rId3"/>
              </a:buBlip>
              <a:defRPr sz="2000">
                <a:solidFill>
                  <a:srgbClr val="000000"/>
                </a:solidFill>
              </a:defRPr>
            </a:pPr>
            <a:r>
              <a:rPr lang="en-GB" sz="2400" dirty="0">
                <a:latin typeface="+mn-lt"/>
              </a:rPr>
              <a:t>Mathematical communication </a:t>
            </a:r>
          </a:p>
          <a:p>
            <a:pPr marL="1348740" lvl="2" indent="-365760">
              <a:lnSpc>
                <a:spcPct val="100000"/>
              </a:lnSpc>
              <a:spcAft>
                <a:spcPts val="600"/>
              </a:spcAft>
              <a:buSzPct val="135000"/>
              <a:buBlip>
                <a:blip r:embed="rId3"/>
              </a:buBlip>
              <a:defRPr sz="2000">
                <a:solidFill>
                  <a:srgbClr val="000000"/>
                </a:solidFill>
              </a:defRPr>
            </a:pPr>
            <a:r>
              <a:rPr lang="en-GB" sz="2400" dirty="0">
                <a:latin typeface="+mn-lt"/>
              </a:rPr>
              <a:t>Inclusive and accessible LTA</a:t>
            </a:r>
          </a:p>
          <a:p>
            <a:pPr marL="1348740" lvl="2" indent="-365760">
              <a:lnSpc>
                <a:spcPct val="100000"/>
              </a:lnSpc>
              <a:spcAft>
                <a:spcPts val="600"/>
              </a:spcAft>
              <a:buSzPct val="135000"/>
              <a:buBlip>
                <a:blip r:embed="rId3"/>
              </a:buBlip>
              <a:defRPr sz="2000">
                <a:solidFill>
                  <a:srgbClr val="000000"/>
                </a:solidFill>
              </a:defRPr>
            </a:pPr>
            <a:r>
              <a:rPr lang="en-GB" sz="2400" dirty="0">
                <a:latin typeface="+mn-lt"/>
              </a:rPr>
              <a:t>Prepare students for employment or further study</a:t>
            </a:r>
          </a:p>
          <a:p>
            <a:pPr marL="982980" lvl="2" indent="0">
              <a:lnSpc>
                <a:spcPct val="100000"/>
              </a:lnSpc>
              <a:buSzPct val="135000"/>
              <a:defRPr sz="2000">
                <a:solidFill>
                  <a:srgbClr val="000000"/>
                </a:solidFill>
              </a:defRPr>
            </a:pPr>
            <a:endParaRPr lang="en-GB" sz="2000" dirty="0">
              <a:latin typeface="+mn-lt"/>
            </a:endParaRPr>
          </a:p>
        </p:txBody>
      </p:sp>
    </p:spTree>
    <p:extLst>
      <p:ext uri="{BB962C8B-B14F-4D97-AF65-F5344CB8AC3E}">
        <p14:creationId xmlns:p14="http://schemas.microsoft.com/office/powerpoint/2010/main" val="89501049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6215414" y="6457890"/>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10"/>
            <a:ext cx="1324160" cy="817601"/>
          </a:xfrm>
          <a:prstGeom prst="rect">
            <a:avLst/>
          </a:prstGeom>
        </p:spPr>
      </p:pic>
      <p:cxnSp>
        <p:nvCxnSpPr>
          <p:cNvPr id="16" name="Connector: Elbow 15">
            <a:extLst>
              <a:ext uri="{FF2B5EF4-FFF2-40B4-BE49-F238E27FC236}">
                <a16:creationId xmlns:a16="http://schemas.microsoft.com/office/drawing/2014/main" id="{1895CB91-59F4-406A-8B0F-FA4453BB9896}"/>
              </a:ext>
            </a:extLst>
          </p:cNvPr>
          <p:cNvCxnSpPr>
            <a:cxnSpLocks/>
          </p:cNvCxnSpPr>
          <p:nvPr/>
        </p:nvCxnSpPr>
        <p:spPr>
          <a:xfrm>
            <a:off x="662080" y="152887"/>
            <a:ext cx="1057538" cy="843400"/>
          </a:xfrm>
          <a:prstGeom prst="bentConnector3">
            <a:avLst>
              <a:gd name="adj1" fmla="val 100330"/>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7BE672FC-1D04-41E8-B176-809916B52EF2}"/>
              </a:ext>
            </a:extLst>
          </p:cNvPr>
          <p:cNvSpPr txBox="1"/>
          <p:nvPr/>
        </p:nvSpPr>
        <p:spPr>
          <a:xfrm>
            <a:off x="6821905" y="89351"/>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Generate the coursework</a:t>
            </a:r>
          </a:p>
        </p:txBody>
      </p:sp>
      <p:pic>
        <p:nvPicPr>
          <p:cNvPr id="2" name="Picture 1">
            <a:extLst>
              <a:ext uri="{FF2B5EF4-FFF2-40B4-BE49-F238E27FC236}">
                <a16:creationId xmlns:a16="http://schemas.microsoft.com/office/drawing/2014/main" id="{18602118-685C-49D6-8316-FD4F855EC9D1}"/>
              </a:ext>
            </a:extLst>
          </p:cNvPr>
          <p:cNvPicPr>
            <a:picLocks noChangeAspect="1"/>
          </p:cNvPicPr>
          <p:nvPr/>
        </p:nvPicPr>
        <p:blipFill>
          <a:blip r:embed="rId4"/>
          <a:stretch>
            <a:fillRect/>
          </a:stretch>
        </p:blipFill>
        <p:spPr>
          <a:xfrm>
            <a:off x="190651" y="1102841"/>
            <a:ext cx="2305372" cy="3057952"/>
          </a:xfrm>
          <a:prstGeom prst="rect">
            <a:avLst/>
          </a:prstGeom>
        </p:spPr>
      </p:pic>
      <p:grpSp>
        <p:nvGrpSpPr>
          <p:cNvPr id="18" name="Group 17">
            <a:extLst>
              <a:ext uri="{FF2B5EF4-FFF2-40B4-BE49-F238E27FC236}">
                <a16:creationId xmlns:a16="http://schemas.microsoft.com/office/drawing/2014/main" id="{F9D616F9-668B-4E12-8453-5835DA459BB7}"/>
              </a:ext>
            </a:extLst>
          </p:cNvPr>
          <p:cNvGrpSpPr/>
          <p:nvPr/>
        </p:nvGrpSpPr>
        <p:grpSpPr>
          <a:xfrm>
            <a:off x="2577035" y="693248"/>
            <a:ext cx="4421874" cy="5376368"/>
            <a:chOff x="4135272" y="847011"/>
            <a:chExt cx="4421874" cy="5376368"/>
          </a:xfrm>
          <a:effectLst>
            <a:outerShdw blurRad="50800" dist="38100" dir="13500000" algn="br" rotWithShape="0">
              <a:prstClr val="black">
                <a:alpha val="40000"/>
              </a:prstClr>
            </a:outerShdw>
          </a:effectLst>
        </p:grpSpPr>
        <p:sp>
          <p:nvSpPr>
            <p:cNvPr id="13" name="Rectangle 12">
              <a:extLst>
                <a:ext uri="{FF2B5EF4-FFF2-40B4-BE49-F238E27FC236}">
                  <a16:creationId xmlns:a16="http://schemas.microsoft.com/office/drawing/2014/main" id="{E738B2B3-3F97-442B-AB17-8BEBF7EF425E}"/>
                </a:ext>
              </a:extLst>
            </p:cNvPr>
            <p:cNvSpPr/>
            <p:nvPr/>
          </p:nvSpPr>
          <p:spPr>
            <a:xfrm>
              <a:off x="4135272" y="847011"/>
              <a:ext cx="4421874" cy="5376368"/>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8" name="Picture 7">
              <a:extLst>
                <a:ext uri="{FF2B5EF4-FFF2-40B4-BE49-F238E27FC236}">
                  <a16:creationId xmlns:a16="http://schemas.microsoft.com/office/drawing/2014/main" id="{DB52ECD3-4092-4155-89F8-D42997589159}"/>
                </a:ext>
              </a:extLst>
            </p:cNvPr>
            <p:cNvPicPr>
              <a:picLocks noChangeAspect="1"/>
            </p:cNvPicPr>
            <p:nvPr/>
          </p:nvPicPr>
          <p:blipFill rotWithShape="1">
            <a:blip r:embed="rId5">
              <a:extLst>
                <a:ext uri="{28A0092B-C50C-407E-A947-70E740481C1C}">
                  <a14:useLocalDpi xmlns:a14="http://schemas.microsoft.com/office/drawing/2010/main" val="0"/>
                </a:ext>
              </a:extLst>
            </a:blip>
            <a:srcRect l="9944" t="7939" r="10858" b="15643"/>
            <a:stretch/>
          </p:blipFill>
          <p:spPr>
            <a:xfrm>
              <a:off x="4247688" y="982638"/>
              <a:ext cx="4197042" cy="5240741"/>
            </a:xfrm>
            <a:prstGeom prst="rect">
              <a:avLst/>
            </a:prstGeom>
          </p:spPr>
        </p:pic>
      </p:grpSp>
      <p:grpSp>
        <p:nvGrpSpPr>
          <p:cNvPr id="19" name="Group 18">
            <a:extLst>
              <a:ext uri="{FF2B5EF4-FFF2-40B4-BE49-F238E27FC236}">
                <a16:creationId xmlns:a16="http://schemas.microsoft.com/office/drawing/2014/main" id="{9C940C67-D7BC-4574-BF90-FC4BB191EC25}"/>
              </a:ext>
            </a:extLst>
          </p:cNvPr>
          <p:cNvGrpSpPr/>
          <p:nvPr/>
        </p:nvGrpSpPr>
        <p:grpSpPr>
          <a:xfrm>
            <a:off x="3434452" y="1181542"/>
            <a:ext cx="4421874" cy="5376368"/>
            <a:chOff x="-3014939" y="1129090"/>
            <a:chExt cx="4421874" cy="5376368"/>
          </a:xfrm>
          <a:effectLst>
            <a:outerShdw blurRad="50800" dist="38100" dir="13500000" algn="br" rotWithShape="0">
              <a:prstClr val="black">
                <a:alpha val="40000"/>
              </a:prstClr>
            </a:outerShdw>
          </a:effectLst>
        </p:grpSpPr>
        <p:sp>
          <p:nvSpPr>
            <p:cNvPr id="17" name="Rectangle 16">
              <a:extLst>
                <a:ext uri="{FF2B5EF4-FFF2-40B4-BE49-F238E27FC236}">
                  <a16:creationId xmlns:a16="http://schemas.microsoft.com/office/drawing/2014/main" id="{0E39E00C-381B-4EA7-813A-86F859D13218}"/>
                </a:ext>
              </a:extLst>
            </p:cNvPr>
            <p:cNvSpPr/>
            <p:nvPr/>
          </p:nvSpPr>
          <p:spPr>
            <a:xfrm>
              <a:off x="-3014939" y="1129090"/>
              <a:ext cx="4421874" cy="5376368"/>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10" name="Picture 9">
              <a:extLst>
                <a:ext uri="{FF2B5EF4-FFF2-40B4-BE49-F238E27FC236}">
                  <a16:creationId xmlns:a16="http://schemas.microsoft.com/office/drawing/2014/main" id="{27A76219-14FD-4EB2-BE22-06CE27FAAADE}"/>
                </a:ext>
              </a:extLst>
            </p:cNvPr>
            <p:cNvPicPr>
              <a:picLocks noChangeAspect="1"/>
            </p:cNvPicPr>
            <p:nvPr/>
          </p:nvPicPr>
          <p:blipFill rotWithShape="1">
            <a:blip r:embed="rId6">
              <a:extLst>
                <a:ext uri="{28A0092B-C50C-407E-A947-70E740481C1C}">
                  <a14:useLocalDpi xmlns:a14="http://schemas.microsoft.com/office/drawing/2010/main" val="0"/>
                </a:ext>
              </a:extLst>
            </a:blip>
            <a:srcRect l="10317" t="8159" r="10485" b="14892"/>
            <a:stretch/>
          </p:blipFill>
          <p:spPr>
            <a:xfrm>
              <a:off x="-2906974" y="1228299"/>
              <a:ext cx="4197043" cy="5277159"/>
            </a:xfrm>
            <a:prstGeom prst="rect">
              <a:avLst/>
            </a:prstGeom>
          </p:spPr>
        </p:pic>
      </p:grpSp>
      <p:grpSp>
        <p:nvGrpSpPr>
          <p:cNvPr id="14" name="Group 13">
            <a:extLst>
              <a:ext uri="{FF2B5EF4-FFF2-40B4-BE49-F238E27FC236}">
                <a16:creationId xmlns:a16="http://schemas.microsoft.com/office/drawing/2014/main" id="{058F6902-2FC5-408C-ADC4-7535555CB08C}"/>
              </a:ext>
            </a:extLst>
          </p:cNvPr>
          <p:cNvGrpSpPr/>
          <p:nvPr/>
        </p:nvGrpSpPr>
        <p:grpSpPr>
          <a:xfrm>
            <a:off x="4390423" y="1669836"/>
            <a:ext cx="4421874" cy="5376368"/>
            <a:chOff x="8880238" y="1129090"/>
            <a:chExt cx="4421874" cy="5376368"/>
          </a:xfrm>
          <a:effectLst>
            <a:outerShdw blurRad="50800" dist="38100" dir="13500000" algn="br" rotWithShape="0">
              <a:prstClr val="black">
                <a:alpha val="40000"/>
              </a:prstClr>
            </a:outerShdw>
          </a:effectLst>
        </p:grpSpPr>
        <p:sp>
          <p:nvSpPr>
            <p:cNvPr id="15" name="Rectangle 14">
              <a:extLst>
                <a:ext uri="{FF2B5EF4-FFF2-40B4-BE49-F238E27FC236}">
                  <a16:creationId xmlns:a16="http://schemas.microsoft.com/office/drawing/2014/main" id="{CFB12636-C2D7-4086-8094-13EA22A73469}"/>
                </a:ext>
              </a:extLst>
            </p:cNvPr>
            <p:cNvSpPr/>
            <p:nvPr/>
          </p:nvSpPr>
          <p:spPr>
            <a:xfrm>
              <a:off x="8880238" y="1129090"/>
              <a:ext cx="4421874" cy="5376368"/>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12" name="Picture 11">
              <a:extLst>
                <a:ext uri="{FF2B5EF4-FFF2-40B4-BE49-F238E27FC236}">
                  <a16:creationId xmlns:a16="http://schemas.microsoft.com/office/drawing/2014/main" id="{9B248835-C42F-429F-B9DE-A7A6483A4F7F}"/>
                </a:ext>
              </a:extLst>
            </p:cNvPr>
            <p:cNvPicPr>
              <a:picLocks noChangeAspect="1"/>
            </p:cNvPicPr>
            <p:nvPr/>
          </p:nvPicPr>
          <p:blipFill rotWithShape="1">
            <a:blip r:embed="rId7">
              <a:extLst>
                <a:ext uri="{28A0092B-C50C-407E-A947-70E740481C1C}">
                  <a14:useLocalDpi xmlns:a14="http://schemas.microsoft.com/office/drawing/2010/main" val="0"/>
                </a:ext>
              </a:extLst>
            </a:blip>
            <a:srcRect l="9444" t="8657" r="8679" b="14394"/>
            <a:stretch/>
          </p:blipFill>
          <p:spPr>
            <a:xfrm>
              <a:off x="8963109" y="1228299"/>
              <a:ext cx="4339003" cy="5277159"/>
            </a:xfrm>
            <a:prstGeom prst="rect">
              <a:avLst/>
            </a:prstGeom>
          </p:spPr>
        </p:pic>
      </p:grpSp>
      <p:sp>
        <p:nvSpPr>
          <p:cNvPr id="22" name="TextBox 21">
            <a:extLst>
              <a:ext uri="{FF2B5EF4-FFF2-40B4-BE49-F238E27FC236}">
                <a16:creationId xmlns:a16="http://schemas.microsoft.com/office/drawing/2014/main" id="{434EF27C-0AEA-4B6C-A6B4-4980CF93D8A8}"/>
              </a:ext>
            </a:extLst>
          </p:cNvPr>
          <p:cNvSpPr txBox="1"/>
          <p:nvPr/>
        </p:nvSpPr>
        <p:spPr>
          <a:xfrm>
            <a:off x="9108378" y="1280751"/>
            <a:ext cx="2892971" cy="4669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Arial"/>
                <a:cs typeface="Arial"/>
                <a:sym typeface="Arial"/>
              </a:rPr>
              <a:t>Pros:</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Very powerful: great for generating datasets for questions.</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One software suite (</a:t>
            </a:r>
            <a:r>
              <a:rPr lang="en-GB" sz="1800" dirty="0" err="1">
                <a:latin typeface="+mn-lt"/>
              </a:rPr>
              <a:t>Rstudio</a:t>
            </a:r>
            <a:r>
              <a:rPr lang="en-GB" sz="1800" dirty="0">
                <a:latin typeface="+mn-lt"/>
              </a:rPr>
              <a:t>).</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n-lt"/>
                <a:ea typeface="Arial"/>
                <a:cs typeface="Arial"/>
                <a:sym typeface="Arial"/>
              </a:rPr>
              <a:t>Multiple output formats (e.g. html).</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n-lt"/>
                <a:ea typeface="Arial"/>
                <a:cs typeface="Arial"/>
                <a:sym typeface="Arial"/>
              </a:rPr>
              <a:t>Straightforward syntax.</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n-lt"/>
                <a:ea typeface="Arial"/>
                <a:cs typeface="Arial"/>
                <a:sym typeface="Arial"/>
              </a:rPr>
              <a:t>R skills generalise.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1800" dirty="0">
              <a:latin typeface="+mn-lt"/>
            </a:endParaRPr>
          </a:p>
          <a:p>
            <a:pPr marR="0" algn="l" defTabSz="914400" rtl="0" fontAlgn="auto" latinLnBrk="0" hangingPunct="0">
              <a:lnSpc>
                <a:spcPct val="100000"/>
              </a:lnSpc>
              <a:spcBef>
                <a:spcPts val="0"/>
              </a:spcBef>
              <a:spcAft>
                <a:spcPts val="0"/>
              </a:spcAft>
              <a:buClrTx/>
              <a:buSzTx/>
              <a:tabLst/>
            </a:pPr>
            <a:r>
              <a:rPr kumimoji="0" lang="en-GB" sz="1800" b="0" i="0" u="none" strike="noStrike" cap="none" spc="0" normalizeH="0" baseline="0" dirty="0">
                <a:ln>
                  <a:noFill/>
                </a:ln>
                <a:solidFill>
                  <a:srgbClr val="000000"/>
                </a:solidFill>
                <a:effectLst/>
                <a:uFillTx/>
                <a:latin typeface="+mn-lt"/>
                <a:ea typeface="Arial"/>
                <a:cs typeface="Arial"/>
                <a:sym typeface="Arial"/>
              </a:rPr>
              <a:t>Cons:</a:t>
            </a:r>
            <a:endParaRPr lang="en-GB" sz="1800" dirty="0">
              <a:latin typeface="+mn-lt"/>
            </a:endParaRP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Less familiar?</a:t>
            </a:r>
          </a:p>
        </p:txBody>
      </p:sp>
    </p:spTree>
    <p:extLst>
      <p:ext uri="{BB962C8B-B14F-4D97-AF65-F5344CB8AC3E}">
        <p14:creationId xmlns:p14="http://schemas.microsoft.com/office/powerpoint/2010/main" val="176071830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62F1-4E21-4F65-925F-DDCADFADE145}"/>
              </a:ext>
            </a:extLst>
          </p:cNvPr>
          <p:cNvSpPr>
            <a:spLocks noGrp="1"/>
          </p:cNvSpPr>
          <p:nvPr>
            <p:ph type="title"/>
          </p:nvPr>
        </p:nvSpPr>
        <p:spPr>
          <a:xfrm>
            <a:off x="698500" y="439817"/>
            <a:ext cx="9359900" cy="1325564"/>
          </a:xfrm>
        </p:spPr>
        <p:txBody>
          <a:bodyPr>
            <a:normAutofit/>
          </a:bodyPr>
          <a:lstStyle/>
          <a:p>
            <a:r>
              <a:rPr lang="en-GB" sz="3200" dirty="0"/>
              <a:t>Discussion</a:t>
            </a:r>
          </a:p>
        </p:txBody>
      </p:sp>
    </p:spTree>
    <p:extLst>
      <p:ext uri="{BB962C8B-B14F-4D97-AF65-F5344CB8AC3E}">
        <p14:creationId xmlns:p14="http://schemas.microsoft.com/office/powerpoint/2010/main" val="280802780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resentation title here"/>
          <p:cNvSpPr txBox="1">
            <a:spLocks noGrp="1"/>
          </p:cNvSpPr>
          <p:nvPr>
            <p:ph type="body" idx="21"/>
          </p:nvPr>
        </p:nvSpPr>
        <p:spPr>
          <a:xfrm>
            <a:off x="7665550" y="6505458"/>
            <a:ext cx="3944150" cy="246221"/>
          </a:xfrm>
          <a:prstGeom prst="rect">
            <a:avLst/>
          </a:prstGeom>
        </p:spPr>
        <p:txBody>
          <a:bodyPr/>
          <a:lstStyle/>
          <a:p>
            <a:r>
              <a:rPr lang="en-GB" dirty="0"/>
              <a:t>No-exam Mathematics</a:t>
            </a:r>
            <a:endParaRPr lang="nn-NO"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938E201-9181-442D-9164-BB1D0B327BD9}"/>
                  </a:ext>
                </a:extLst>
              </p:cNvPr>
              <p:cNvSpPr txBox="1"/>
              <p:nvPr/>
            </p:nvSpPr>
            <p:spPr>
              <a:xfrm>
                <a:off x="633119" y="379998"/>
                <a:ext cx="10257794" cy="32776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lnSpcReduction="10000"/>
              </a:bodyPr>
              <a:lstStyle/>
              <a:p>
                <a:pPr marR="0" algn="l" defTabSz="914400" rtl="0" fontAlgn="auto" latinLnBrk="0" hangingPunct="0">
                  <a:lnSpc>
                    <a:spcPct val="100000"/>
                  </a:lnSpc>
                  <a:spcBef>
                    <a:spcPts val="0"/>
                  </a:spcBef>
                  <a:spcAft>
                    <a:spcPts val="0"/>
                  </a:spcAft>
                  <a:buClrTx/>
                  <a:buSzTx/>
                  <a:tabLst>
                    <a:tab pos="10080000" algn="r"/>
                  </a:tabLst>
                </a:pPr>
                <a:r>
                  <a:rPr lang="en-GB" sz="1800" dirty="0">
                    <a:latin typeface="+mn-lt"/>
                  </a:rPr>
                  <a:t>Tomorrow:</a:t>
                </a:r>
              </a:p>
              <a:p>
                <a:pPr marR="0" algn="l" defTabSz="914400" rtl="0" fontAlgn="auto" latinLnBrk="0" hangingPunct="0">
                  <a:lnSpc>
                    <a:spcPct val="100000"/>
                  </a:lnSpc>
                  <a:spcBef>
                    <a:spcPts val="0"/>
                  </a:spcBef>
                  <a:spcAft>
                    <a:spcPts val="0"/>
                  </a:spcAft>
                  <a:buClrTx/>
                  <a:buSzTx/>
                  <a:tabLst>
                    <a:tab pos="10080000" algn="r"/>
                  </a:tabLst>
                </a:pPr>
                <a:endParaRPr lang="en-GB" sz="1800" dirty="0">
                  <a:latin typeface="+mn-lt"/>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tab pos="10080000" algn="r"/>
                  </a:tabLst>
                </a:pPr>
                <a:r>
                  <a:rPr lang="en-GB" sz="1800" dirty="0">
                    <a:latin typeface="+mn-lt"/>
                  </a:rPr>
                  <a:t>10:15 – 11:00 Workshop: Get your hands into </a:t>
                </a:r>
                <a:r>
                  <a:rPr lang="en-GB" sz="1800" dirty="0" err="1">
                    <a:latin typeface="+mn-lt"/>
                  </a:rPr>
                  <a:t>Rmarkdown</a:t>
                </a:r>
                <a:r>
                  <a:rPr lang="en-GB" sz="1800" dirty="0">
                    <a:latin typeface="+mn-lt"/>
                  </a:rPr>
                  <a:t>.	Ahmed, Richard &amp; Hodge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tab pos="10080000" algn="r"/>
                  </a:tabLst>
                </a:pPr>
                <a:endParaRPr lang="en-GB" sz="1800" dirty="0">
                  <a:latin typeface="+mn-lt"/>
                </a:endParaRPr>
              </a:p>
              <a:p>
                <a:pPr marR="0" algn="l" defTabSz="914400" rtl="0" fontAlgn="auto" latinLnBrk="0" hangingPunct="0">
                  <a:lnSpc>
                    <a:spcPct val="100000"/>
                  </a:lnSpc>
                  <a:spcBef>
                    <a:spcPts val="0"/>
                  </a:spcBef>
                  <a:spcAft>
                    <a:spcPts val="0"/>
                  </a:spcAft>
                  <a:buClrTx/>
                  <a:buSzTx/>
                  <a:tabLst>
                    <a:tab pos="10080000" algn="r"/>
                  </a:tabLst>
                </a:pPr>
                <a:endParaRPr lang="en-GB" sz="1800" dirty="0">
                  <a:latin typeface="+mn-lt"/>
                </a:endParaRPr>
              </a:p>
              <a:p>
                <a:pPr marR="0" algn="l" defTabSz="914400" rtl="0" fontAlgn="auto" latinLnBrk="0" hangingPunct="0">
                  <a:lnSpc>
                    <a:spcPct val="100000"/>
                  </a:lnSpc>
                  <a:spcBef>
                    <a:spcPts val="0"/>
                  </a:spcBef>
                  <a:spcAft>
                    <a:spcPts val="0"/>
                  </a:spcAft>
                  <a:buClrTx/>
                  <a:buSzTx/>
                  <a:tabLst>
                    <a:tab pos="10080000" algn="r"/>
                  </a:tabLst>
                </a:pPr>
                <a:r>
                  <a:rPr lang="en-GB" sz="1800" dirty="0">
                    <a:latin typeface="+mn-lt"/>
                  </a:rPr>
                  <a:t>On Ai:</a:t>
                </a:r>
              </a:p>
              <a:p>
                <a:pPr marR="0" algn="ctr" defTabSz="914400" rtl="0" fontAlgn="auto" latinLnBrk="0" hangingPunct="0">
                  <a:lnSpc>
                    <a:spcPct val="100000"/>
                  </a:lnSpc>
                  <a:spcBef>
                    <a:spcPts val="0"/>
                  </a:spcBef>
                  <a:spcAft>
                    <a:spcPts val="0"/>
                  </a:spcAft>
                  <a:buClrTx/>
                  <a:buSzTx/>
                  <a:tabLst>
                    <a:tab pos="10080000" algn="r"/>
                  </a:tabLst>
                </a:pPr>
                <a14:m>
                  <m:oMath xmlns:m="http://schemas.openxmlformats.org/officeDocument/2006/math">
                    <m:r>
                      <a:rPr lang="en-GB" sz="1800" b="0" i="1" smtClean="0">
                        <a:latin typeface="Cambria Math" panose="02040503050406030204" pitchFamily="18" charset="0"/>
                      </a:rPr>
                      <m:t>𝑅𝑎𝑛𝑑𝑜𝑚𝑙𝑦</m:t>
                    </m:r>
                    <m:r>
                      <a:rPr lang="en-GB" sz="1800" b="0" i="1" smtClean="0">
                        <a:latin typeface="Cambria Math" panose="02040503050406030204" pitchFamily="18" charset="0"/>
                      </a:rPr>
                      <m:t> </m:t>
                    </m:r>
                    <m:r>
                      <a:rPr lang="en-GB" sz="1800" b="0" i="1" smtClean="0">
                        <a:latin typeface="Cambria Math" panose="02040503050406030204" pitchFamily="18" charset="0"/>
                      </a:rPr>
                      <m:t>𝑔𝑒𝑛𝑒𝑟𝑎𝑡𝑒𝑑</m:t>
                    </m:r>
                    <m:r>
                      <a:rPr lang="en-GB" sz="1800" b="0" i="1" smtClean="0">
                        <a:latin typeface="Cambria Math" panose="02040503050406030204" pitchFamily="18" charset="0"/>
                      </a:rPr>
                      <m:t> </m:t>
                    </m:r>
                    <m:r>
                      <a:rPr lang="en-GB" sz="1800" b="0" i="1" smtClean="0">
                        <a:latin typeface="Cambria Math" panose="02040503050406030204" pitchFamily="18" charset="0"/>
                      </a:rPr>
                      <m:t>𝑞𝑢𝑒𝑠𝑡𝑖𝑜𝑛𝑠</m:t>
                    </m:r>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𝐿𝐿𝑀</m:t>
                    </m:r>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𝐴𝑖</m:t>
                    </m:r>
                    <m:r>
                      <a:rPr lang="en-GB" sz="1800" b="0" i="1" smtClean="0">
                        <a:latin typeface="Cambria Math" panose="02040503050406030204" pitchFamily="18" charset="0"/>
                        <a:ea typeface="Cambria Math" panose="02040503050406030204" pitchFamily="18" charset="0"/>
                      </a:rPr>
                      <m:t> </m:t>
                    </m:r>
                    <m:r>
                      <a:rPr lang="en-GB" sz="1800" b="0" i="1" smtClean="0">
                        <a:latin typeface="Cambria Math" panose="02040503050406030204" pitchFamily="18" charset="0"/>
                        <a:ea typeface="Cambria Math" panose="02040503050406030204" pitchFamily="18" charset="0"/>
                      </a:rPr>
                      <m:t>𝑠𝑜𝑙𝑣𝑎𝑏𝑙𝑒</m:t>
                    </m:r>
                    <m:r>
                      <a:rPr lang="en-GB" sz="1800" b="0" i="1" smtClean="0">
                        <a:latin typeface="Cambria Math" panose="02040503050406030204" pitchFamily="18" charset="0"/>
                        <a:ea typeface="Cambria Math" panose="02040503050406030204" pitchFamily="18" charset="0"/>
                      </a:rPr>
                      <m:t> </m:t>
                    </m:r>
                    <m:r>
                      <a:rPr lang="en-GB" sz="1800" b="0" i="1" smtClean="0">
                        <a:latin typeface="Cambria Math" panose="02040503050406030204" pitchFamily="18" charset="0"/>
                        <a:ea typeface="Cambria Math" panose="02040503050406030204" pitchFamily="18" charset="0"/>
                      </a:rPr>
                      <m:t>𝑞𝑢𝑒𝑠𝑡𝑖𝑜𝑛𝑠</m:t>
                    </m:r>
                  </m:oMath>
                </a14:m>
                <a:r>
                  <a:rPr lang="en-GB" sz="1800" dirty="0">
                    <a:latin typeface="+mn-lt"/>
                  </a:rPr>
                  <a:t> ?</a:t>
                </a:r>
              </a:p>
              <a:p>
                <a:pPr marR="0" algn="l" defTabSz="914400" rtl="0" fontAlgn="auto" latinLnBrk="0" hangingPunct="0">
                  <a:lnSpc>
                    <a:spcPct val="100000"/>
                  </a:lnSpc>
                  <a:spcBef>
                    <a:spcPts val="0"/>
                  </a:spcBef>
                  <a:spcAft>
                    <a:spcPts val="0"/>
                  </a:spcAft>
                  <a:buClrTx/>
                  <a:buSzTx/>
                  <a:tabLst>
                    <a:tab pos="10080000" algn="r"/>
                  </a:tabLst>
                </a:pPr>
                <a:endParaRPr lang="en-GB" sz="1800" dirty="0">
                  <a:latin typeface="+mn-lt"/>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tab pos="10080000" algn="r"/>
                  </a:tabLst>
                </a:pPr>
                <a:r>
                  <a:rPr lang="en-GB" sz="1800" dirty="0">
                    <a:latin typeface="+mn-lt"/>
                  </a:rPr>
                  <a:t>10:40 – 11:00 Authenticity in Learning, Teaching and Assessment.	Masterson &amp; Sharples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tab pos="9061200" algn="r"/>
                  </a:tabLst>
                </a:pPr>
                <a:endParaRPr lang="en-GB" sz="1800" dirty="0">
                  <a:latin typeface="+mn-lt"/>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1800" dirty="0">
                    <a:latin typeface="+mn-lt"/>
                  </a:rPr>
                  <a:t>Generated data sets are (perhaps) harder for LLMs to deal with.</a:t>
                </a:r>
              </a:p>
              <a:p>
                <a:pPr marL="0" marR="0" indent="0" algn="l" defTabSz="914400" rtl="0" fontAlgn="auto" latinLnBrk="0" hangingPunct="0">
                  <a:lnSpc>
                    <a:spcPct val="100000"/>
                  </a:lnSpc>
                  <a:spcBef>
                    <a:spcPts val="0"/>
                  </a:spcBef>
                  <a:spcAft>
                    <a:spcPts val="0"/>
                  </a:spcAft>
                  <a:buClrTx/>
                  <a:buSzTx/>
                  <a:buFontTx/>
                  <a:buNone/>
                  <a:tabLst/>
                </a:pPr>
                <a:r>
                  <a:rPr lang="en-GB" sz="1800" dirty="0">
                    <a:latin typeface="+mn-lt"/>
                  </a:rPr>
                  <a:t>Ai generated solutions have tell-tale conditionals:</a:t>
                </a:r>
              </a:p>
            </p:txBody>
          </p:sp>
        </mc:Choice>
        <mc:Fallback>
          <p:sp>
            <p:nvSpPr>
              <p:cNvPr id="9" name="TextBox 8">
                <a:extLst>
                  <a:ext uri="{FF2B5EF4-FFF2-40B4-BE49-F238E27FC236}">
                    <a16:creationId xmlns:a16="http://schemas.microsoft.com/office/drawing/2014/main" id="{9938E201-9181-442D-9164-BB1D0B327BD9}"/>
                  </a:ext>
                </a:extLst>
              </p:cNvPr>
              <p:cNvSpPr txBox="1">
                <a:spLocks noRot="1" noChangeAspect="1" noMove="1" noResize="1" noEditPoints="1" noAdjustHandles="1" noChangeArrowheads="1" noChangeShapeType="1" noTextEdit="1"/>
              </p:cNvSpPr>
              <p:nvPr/>
            </p:nvSpPr>
            <p:spPr>
              <a:xfrm>
                <a:off x="633119" y="379998"/>
                <a:ext cx="10257794" cy="3277602"/>
              </a:xfrm>
              <a:prstGeom prst="rect">
                <a:avLst/>
              </a:prstGeom>
              <a:blipFill>
                <a:blip r:embed="rId3"/>
                <a:stretch>
                  <a:fillRect l="-1426" t="-3160"/>
                </a:stretch>
              </a:blipFill>
              <a:ln w="12700" cap="flat">
                <a:noFill/>
                <a:miter lim="400000"/>
              </a:ln>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DE6DBE3A-F882-4D0F-B25C-7DD3962029CE}"/>
              </a:ext>
            </a:extLst>
          </p:cNvPr>
          <p:cNvSpPr txBox="1"/>
          <p:nvPr/>
        </p:nvSpPr>
        <p:spPr>
          <a:xfrm>
            <a:off x="384410" y="4048631"/>
            <a:ext cx="11423175"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fontScale="92500" lnSpcReduction="20000"/>
          </a:bodyPr>
          <a:lstStyle/>
          <a:p>
            <a:r>
              <a:rPr lang="en-GB" dirty="0">
                <a:latin typeface="Lucida Console" panose="020B0609040504020204" pitchFamily="49" charset="0"/>
              </a:rPr>
              <a:t>if (</a:t>
            </a:r>
            <a:r>
              <a:rPr lang="en-GB" dirty="0" err="1">
                <a:latin typeface="Lucida Console" panose="020B0609040504020204" pitchFamily="49" charset="0"/>
              </a:rPr>
              <a:t>F_stat</a:t>
            </a:r>
            <a:r>
              <a:rPr lang="en-GB" dirty="0">
                <a:latin typeface="Lucida Console" panose="020B0609040504020204" pitchFamily="49" charset="0"/>
              </a:rPr>
              <a:t> &gt; </a:t>
            </a:r>
            <a:r>
              <a:rPr lang="en-GB" dirty="0" err="1">
                <a:latin typeface="Lucida Console" panose="020B0609040504020204" pitchFamily="49" charset="0"/>
              </a:rPr>
              <a:t>F_crit</a:t>
            </a:r>
            <a:r>
              <a:rPr lang="en-GB" dirty="0">
                <a:latin typeface="Lucida Console" panose="020B0609040504020204" pitchFamily="49" charset="0"/>
              </a:rPr>
              <a:t>) {</a:t>
            </a:r>
          </a:p>
          <a:p>
            <a:r>
              <a:rPr lang="en-GB" dirty="0">
                <a:latin typeface="Lucida Console" panose="020B0609040504020204" pitchFamily="49" charset="0"/>
              </a:rPr>
              <a:t>  cat("The variances are statistically significantly different at the 95% confidence level. \n")</a:t>
            </a:r>
          </a:p>
          <a:p>
            <a:r>
              <a:rPr lang="en-GB" dirty="0">
                <a:latin typeface="Lucida Console" panose="020B0609040504020204" pitchFamily="49" charset="0"/>
              </a:rPr>
              <a:t>} else {</a:t>
            </a:r>
          </a:p>
          <a:p>
            <a:r>
              <a:rPr lang="en-GB" dirty="0">
                <a:latin typeface="Lucida Console" panose="020B0609040504020204" pitchFamily="49" charset="0"/>
              </a:rPr>
              <a:t>  cat("The variances are not statistically significantly different at the 95% confidence level. \n")</a:t>
            </a:r>
          </a:p>
          <a:p>
            <a:r>
              <a:rPr lang="en-GB" dirty="0">
                <a:latin typeface="Lucida Console" panose="020B0609040504020204" pitchFamily="49" charset="0"/>
              </a:rPr>
              <a:t>}</a:t>
            </a:r>
          </a:p>
        </p:txBody>
      </p:sp>
      <p:sp>
        <p:nvSpPr>
          <p:cNvPr id="7" name="Rectangle 6">
            <a:extLst>
              <a:ext uri="{FF2B5EF4-FFF2-40B4-BE49-F238E27FC236}">
                <a16:creationId xmlns:a16="http://schemas.microsoft.com/office/drawing/2014/main" id="{EB1AE00A-BA7B-4B4B-A043-1292D7687AE2}"/>
              </a:ext>
            </a:extLst>
          </p:cNvPr>
          <p:cNvSpPr/>
          <p:nvPr/>
        </p:nvSpPr>
        <p:spPr>
          <a:xfrm>
            <a:off x="1103192" y="5354063"/>
            <a:ext cx="9985613" cy="369332"/>
          </a:xfrm>
          <a:prstGeom prst="rect">
            <a:avLst/>
          </a:prstGeom>
        </p:spPr>
        <p:txBody>
          <a:bodyPr wrap="square">
            <a:spAutoFit/>
          </a:bodyPr>
          <a:lstStyle/>
          <a:p>
            <a:r>
              <a:rPr lang="en-GB" sz="1800" dirty="0">
                <a:latin typeface="+mn-lt"/>
              </a:rPr>
              <a:t>Kaggle datasets (for example) have too much sample code and discussion.</a:t>
            </a:r>
          </a:p>
        </p:txBody>
      </p:sp>
    </p:spTree>
    <p:extLst>
      <p:ext uri="{BB962C8B-B14F-4D97-AF65-F5344CB8AC3E}">
        <p14:creationId xmlns:p14="http://schemas.microsoft.com/office/powerpoint/2010/main" val="12160347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C4AB-93FF-8D1C-6308-4F503FDFECE6}"/>
              </a:ext>
            </a:extLst>
          </p:cNvPr>
          <p:cNvSpPr>
            <a:spLocks noGrp="1"/>
          </p:cNvSpPr>
          <p:nvPr>
            <p:ph type="title"/>
          </p:nvPr>
        </p:nvSpPr>
        <p:spPr>
          <a:xfrm>
            <a:off x="699653" y="635000"/>
            <a:ext cx="9842501" cy="629193"/>
          </a:xfrm>
        </p:spPr>
        <p:txBody>
          <a:bodyPr lIns="45719" tIns="45720" rIns="45719" bIns="45720" anchor="t">
            <a:normAutofit/>
          </a:bodyPr>
          <a:lstStyle/>
          <a:p>
            <a:r>
              <a:rPr lang="en-GB">
                <a:solidFill>
                  <a:srgbClr val="2F2552"/>
                </a:solidFill>
              </a:rPr>
              <a:t>References</a:t>
            </a:r>
          </a:p>
        </p:txBody>
      </p:sp>
      <p:sp>
        <p:nvSpPr>
          <p:cNvPr id="4" name="Text Placeholder 3">
            <a:extLst>
              <a:ext uri="{FF2B5EF4-FFF2-40B4-BE49-F238E27FC236}">
                <a16:creationId xmlns:a16="http://schemas.microsoft.com/office/drawing/2014/main" id="{4030CBBB-8E0D-784E-0B5C-8109E7799839}"/>
              </a:ext>
            </a:extLst>
          </p:cNvPr>
          <p:cNvSpPr>
            <a:spLocks noGrp="1"/>
          </p:cNvSpPr>
          <p:nvPr>
            <p:ph type="body" sz="half" idx="1"/>
          </p:nvPr>
        </p:nvSpPr>
        <p:spPr>
          <a:xfrm>
            <a:off x="767139" y="2163618"/>
            <a:ext cx="10663990" cy="3374876"/>
          </a:xfrm>
        </p:spPr>
        <p:txBody>
          <a:bodyPr lIns="0" tIns="0" rIns="0" bIns="0" anchor="t">
            <a:normAutofit fontScale="55000" lnSpcReduction="20000"/>
          </a:bodyPr>
          <a:lstStyle/>
          <a:p>
            <a:r>
              <a:rPr lang="en-GB" dirty="0"/>
              <a:t>QAA Subject Benchmark Statement: Mathematics, Statistics and Operational Research  March 2023</a:t>
            </a:r>
          </a:p>
          <a:p>
            <a:r>
              <a:rPr lang="en-GB" dirty="0"/>
              <a:t>CBI report: Getting young people ‘work ready’. People and Skills. June 2019</a:t>
            </a:r>
          </a:p>
          <a:p>
            <a:r>
              <a:rPr lang="en-GB" dirty="0"/>
              <a:t>Cook, A. (2001). Assessing the use of flexible assessment. </a:t>
            </a:r>
            <a:r>
              <a:rPr lang="en-GB" i="1" dirty="0"/>
              <a:t>Assessment &amp; Evaluation in Higher Education</a:t>
            </a:r>
            <a:r>
              <a:rPr lang="en-GB" dirty="0"/>
              <a:t>, 26(6), 539-549. </a:t>
            </a:r>
          </a:p>
          <a:p>
            <a:r>
              <a:rPr lang="en-GB" dirty="0">
                <a:ea typeface="+mn-lt"/>
                <a:cs typeface="+mn-lt"/>
              </a:rPr>
              <a:t>Francis, R. A. (2008). An investigation into the receptivity of undergraduate students to assessment empowerment. </a:t>
            </a:r>
            <a:r>
              <a:rPr lang="en-GB" i="1" dirty="0">
                <a:ea typeface="+mn-lt"/>
                <a:cs typeface="+mn-lt"/>
              </a:rPr>
              <a:t>Assessment &amp; Evaluation in Higher Education</a:t>
            </a:r>
            <a:r>
              <a:rPr lang="en-GB" dirty="0">
                <a:ea typeface="+mn-lt"/>
                <a:cs typeface="+mn-lt"/>
              </a:rPr>
              <a:t>, 33(5), 547-557. </a:t>
            </a:r>
          </a:p>
          <a:p>
            <a:r>
              <a:rPr lang="en-GB" dirty="0">
                <a:ea typeface="+mn-lt"/>
                <a:cs typeface="+mn-lt"/>
              </a:rPr>
              <a:t>Irwin, B., &amp; </a:t>
            </a:r>
            <a:r>
              <a:rPr lang="en-GB" dirty="0" err="1">
                <a:ea typeface="+mn-lt"/>
                <a:cs typeface="+mn-lt"/>
              </a:rPr>
              <a:t>Hepplestone</a:t>
            </a:r>
            <a:r>
              <a:rPr lang="en-GB" dirty="0">
                <a:ea typeface="+mn-lt"/>
                <a:cs typeface="+mn-lt"/>
              </a:rPr>
              <a:t>, S. (2012). Examining increased flexibility in assessment formats. </a:t>
            </a:r>
            <a:r>
              <a:rPr lang="en-GB" i="1" dirty="0">
                <a:ea typeface="+mn-lt"/>
                <a:cs typeface="+mn-lt"/>
              </a:rPr>
              <a:t>Assessment &amp; Evaluation in Higher Education</a:t>
            </a:r>
            <a:r>
              <a:rPr lang="en-GB" dirty="0">
                <a:ea typeface="+mn-lt"/>
                <a:cs typeface="+mn-lt"/>
              </a:rPr>
              <a:t>, 37(7), 773-785. </a:t>
            </a:r>
          </a:p>
          <a:p>
            <a:r>
              <a:rPr lang="en-GB" dirty="0"/>
              <a:t>Pretorius, L., van </a:t>
            </a:r>
            <a:r>
              <a:rPr lang="en-GB" dirty="0" err="1"/>
              <a:t>Mourik</a:t>
            </a:r>
            <a:r>
              <a:rPr lang="en-GB" dirty="0"/>
              <a:t>, G.P., and Barratt, C. (2017). </a:t>
            </a:r>
            <a:r>
              <a:rPr lang="en-GB" dirty="0">
                <a:ea typeface="+mn-lt"/>
                <a:cs typeface="+mn-lt"/>
              </a:rPr>
              <a:t>Student Choice and Higher-Order Thinking: Using a Novel Flexible Assessment Regime Combined With Critical Thinking Activities to Encourage the Development of Higher Order Thinking. </a:t>
            </a:r>
            <a:r>
              <a:rPr lang="en-GB" i="1" dirty="0">
                <a:ea typeface="+mn-lt"/>
                <a:cs typeface="+mn-lt"/>
              </a:rPr>
              <a:t>International Journal of Teaching and Learning in Higher Education, </a:t>
            </a:r>
            <a:r>
              <a:rPr lang="en-GB" dirty="0">
                <a:ea typeface="+mn-lt"/>
                <a:cs typeface="+mn-lt"/>
              </a:rPr>
              <a:t>29 (2), 389-401.</a:t>
            </a:r>
          </a:p>
        </p:txBody>
      </p:sp>
    </p:spTree>
    <p:extLst>
      <p:ext uri="{BB962C8B-B14F-4D97-AF65-F5344CB8AC3E}">
        <p14:creationId xmlns:p14="http://schemas.microsoft.com/office/powerpoint/2010/main" val="3819648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divider page title  goes here"/>
          <p:cNvSpPr txBox="1">
            <a:spLocks noGrp="1"/>
          </p:cNvSpPr>
          <p:nvPr>
            <p:ph type="title"/>
          </p:nvPr>
        </p:nvSpPr>
        <p:spPr>
          <a:xfrm>
            <a:off x="698500" y="439817"/>
            <a:ext cx="4038032" cy="1325564"/>
          </a:xfrm>
          <a:prstGeom prst="rect">
            <a:avLst/>
          </a:prstGeom>
        </p:spPr>
        <p:txBody>
          <a:bodyPr>
            <a:normAutofit/>
          </a:bodyPr>
          <a:lstStyle/>
          <a:p>
            <a:r>
              <a:rPr lang="en-GB" sz="4000"/>
              <a:t>Questions?</a:t>
            </a:r>
          </a:p>
        </p:txBody>
      </p:sp>
      <p:sp>
        <p:nvSpPr>
          <p:cNvPr id="3" name="TextBox 2"/>
          <p:cNvSpPr txBox="1"/>
          <p:nvPr/>
        </p:nvSpPr>
        <p:spPr>
          <a:xfrm>
            <a:off x="515893" y="2405663"/>
            <a:ext cx="11493500" cy="2888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a:lnSpc>
                <a:spcPct val="150000"/>
              </a:lnSpc>
            </a:pPr>
            <a:r>
              <a:rPr lang="en-GB" sz="2000" dirty="0">
                <a:solidFill>
                  <a:schemeClr val="bg1"/>
                </a:solidFill>
              </a:rPr>
              <a:t>Dr Alison Megeney 		</a:t>
            </a:r>
            <a:r>
              <a:rPr lang="en-GB" sz="2000" dirty="0">
                <a:solidFill>
                  <a:schemeClr val="bg1"/>
                </a:solidFill>
                <a:hlinkClick r:id="rId3">
                  <a:extLst>
                    <a:ext uri="{A12FA001-AC4F-418D-AE19-62706E023703}">
                      <ahyp:hlinkClr xmlns:ahyp="http://schemas.microsoft.com/office/drawing/2018/hyperlinkcolor" val="tx"/>
                    </a:ext>
                  </a:extLst>
                </a:hlinkClick>
              </a:rPr>
              <a:t>a.megeney@mdx.ac.uk</a:t>
            </a:r>
            <a:r>
              <a:rPr lang="en-GB" sz="2000" dirty="0">
                <a:solidFill>
                  <a:schemeClr val="bg1"/>
                </a:solidFill>
              </a:rPr>
              <a:t> 			@DrAliMegs</a:t>
            </a:r>
            <a:endParaRPr lang="en-US" dirty="0">
              <a:solidFill>
                <a:schemeClr val="bg1"/>
              </a:solidFill>
            </a:endParaRPr>
          </a:p>
          <a:p>
            <a:pPr>
              <a:lnSpc>
                <a:spcPct val="150000"/>
              </a:lnSpc>
            </a:pPr>
            <a:r>
              <a:rPr lang="en-GB" sz="2000" dirty="0">
                <a:solidFill>
                  <a:schemeClr val="bg1"/>
                </a:solidFill>
              </a:rPr>
              <a:t>Dr Nick Sharples 		</a:t>
            </a:r>
            <a:r>
              <a:rPr lang="en-GB" sz="2000" dirty="0">
                <a:solidFill>
                  <a:schemeClr val="bg1"/>
                </a:solidFill>
                <a:hlinkClick r:id="rId4">
                  <a:extLst>
                    <a:ext uri="{A12FA001-AC4F-418D-AE19-62706E023703}">
                      <ahyp:hlinkClr xmlns:ahyp="http://schemas.microsoft.com/office/drawing/2018/hyperlinkcolor" val="tx"/>
                    </a:ext>
                  </a:extLst>
                </a:hlinkClick>
              </a:rPr>
              <a:t>n.sharples@mdx.ac.uk</a:t>
            </a:r>
            <a:r>
              <a:rPr lang="en-GB" sz="2000" dirty="0">
                <a:solidFill>
                  <a:schemeClr val="bg1"/>
                </a:solidFill>
              </a:rPr>
              <a:t> 			@nick_sharples</a:t>
            </a:r>
            <a:endParaRPr lang="en-US" dirty="0">
              <a:solidFill>
                <a:schemeClr val="bg1"/>
              </a:solidFill>
            </a:endParaRPr>
          </a:p>
          <a:p>
            <a:pPr>
              <a:lnSpc>
                <a:spcPct val="150000"/>
              </a:lnSpc>
            </a:pPr>
            <a:r>
              <a:rPr lang="en-GB" sz="2000" dirty="0">
                <a:solidFill>
                  <a:schemeClr val="bg1"/>
                </a:solidFill>
              </a:rPr>
              <a:t>Dr Brendan Masterson		</a:t>
            </a:r>
            <a:r>
              <a:rPr lang="en-GB" sz="2000" dirty="0">
                <a:solidFill>
                  <a:schemeClr val="bg1"/>
                </a:solidFill>
                <a:hlinkClick r:id="rId5">
                  <a:extLst>
                    <a:ext uri="{A12FA001-AC4F-418D-AE19-62706E023703}">
                      <ahyp:hlinkClr xmlns:ahyp="http://schemas.microsoft.com/office/drawing/2018/hyperlinkcolor" val="tx"/>
                    </a:ext>
                  </a:extLst>
                </a:hlinkClick>
              </a:rPr>
              <a:t>b.masterson@mdx.ac.uk</a:t>
            </a:r>
            <a:r>
              <a:rPr lang="en-GB" sz="2000" dirty="0">
                <a:solidFill>
                  <a:schemeClr val="bg1"/>
                </a:solidFill>
              </a:rPr>
              <a:t>		@BrendanMasters4</a:t>
            </a:r>
            <a:endParaRPr lang="en-US" dirty="0">
              <a:solidFill>
                <a:schemeClr val="bg1"/>
              </a:solidFill>
            </a:endParaRPr>
          </a:p>
          <a:p>
            <a:pPr>
              <a:lnSpc>
                <a:spcPct val="150000"/>
              </a:lnSpc>
            </a:pPr>
            <a:r>
              <a:rPr lang="en-GB" sz="2000" dirty="0">
                <a:solidFill>
                  <a:schemeClr val="bg1"/>
                </a:solidFill>
              </a:rPr>
              <a:t>Dr Matthew Jones 		</a:t>
            </a:r>
            <a:r>
              <a:rPr lang="en-GB" sz="2000" dirty="0">
                <a:solidFill>
                  <a:schemeClr val="bg1"/>
                </a:solidFill>
                <a:hlinkClick r:id="rId6">
                  <a:extLst>
                    <a:ext uri="{A12FA001-AC4F-418D-AE19-62706E023703}">
                      <ahyp:hlinkClr xmlns:ahyp="http://schemas.microsoft.com/office/drawing/2018/hyperlinkcolor" val="tx"/>
                    </a:ext>
                  </a:extLst>
                </a:hlinkClick>
              </a:rPr>
              <a:t>matthew.m.jones@ucl.ac.uk</a:t>
            </a:r>
            <a:r>
              <a:rPr lang="en-GB" sz="2000" dirty="0">
                <a:solidFill>
                  <a:schemeClr val="bg1"/>
                </a:solidFill>
              </a:rPr>
              <a:t> 		@doc_jones1</a:t>
            </a:r>
          </a:p>
          <a:p>
            <a:pPr>
              <a:lnSpc>
                <a:spcPct val="150000"/>
              </a:lnSpc>
            </a:pPr>
            <a:r>
              <a:rPr lang="en-GB" sz="2000" dirty="0">
                <a:solidFill>
                  <a:schemeClr val="bg1"/>
                </a:solidFill>
              </a:rPr>
              <a:t>Dr Snezana Lawrence 		</a:t>
            </a:r>
            <a:r>
              <a:rPr lang="en-GB" sz="2000" dirty="0">
                <a:solidFill>
                  <a:schemeClr val="bg1"/>
                </a:solidFill>
                <a:latin typeface="Segoe UI"/>
                <a:cs typeface="Segoe UI"/>
                <a:hlinkClick r:id="rId7">
                  <a:extLst>
                    <a:ext uri="{A12FA001-AC4F-418D-AE19-62706E023703}">
                      <ahyp:hlinkClr xmlns:ahyp="http://schemas.microsoft.com/office/drawing/2018/hyperlinkcolor" val="tx"/>
                    </a:ext>
                  </a:extLst>
                </a:hlinkClick>
              </a:rPr>
              <a:t>s.lawrence@mdx.ac.uk</a:t>
            </a:r>
            <a:r>
              <a:rPr lang="en-GB" sz="2000" dirty="0">
                <a:solidFill>
                  <a:schemeClr val="bg1"/>
                </a:solidFill>
              </a:rPr>
              <a:t> 			@snezanalawrence</a:t>
            </a:r>
            <a:endParaRPr lang="en-GB" dirty="0">
              <a:solidFill>
                <a:schemeClr val="bg1"/>
              </a:solidFill>
            </a:endParaRPr>
          </a:p>
        </p:txBody>
      </p:sp>
      <p:sp>
        <p:nvSpPr>
          <p:cNvPr id="7" name="Text Placeholder 3">
            <a:extLst>
              <a:ext uri="{FF2B5EF4-FFF2-40B4-BE49-F238E27FC236}">
                <a16:creationId xmlns:a16="http://schemas.microsoft.com/office/drawing/2014/main" id="{69C368B5-FFA5-D6D2-8C50-BBB73F07AB9B}"/>
              </a:ext>
            </a:extLst>
          </p:cNvPr>
          <p:cNvSpPr txBox="1">
            <a:spLocks/>
          </p:cNvSpPr>
          <p:nvPr/>
        </p:nvSpPr>
        <p:spPr>
          <a:xfrm>
            <a:off x="515893" y="1864733"/>
            <a:ext cx="3754147" cy="369332"/>
          </a:xfrm>
          <a:prstGeom prst="rect">
            <a:avLst/>
          </a:prstGeom>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lnSpc>
                <a:spcPct val="100000"/>
              </a:lnSpc>
              <a:buNone/>
            </a:pPr>
            <a:r>
              <a:rPr lang="en-GB" sz="2400" dirty="0">
                <a:solidFill>
                  <a:schemeClr val="bg1"/>
                </a:solidFill>
              </a:rPr>
              <a:t>MESH Research Group</a:t>
            </a:r>
          </a:p>
        </p:txBody>
      </p:sp>
      <p:sp>
        <p:nvSpPr>
          <p:cNvPr id="2" name="TextBox 1">
            <a:extLst>
              <a:ext uri="{FF2B5EF4-FFF2-40B4-BE49-F238E27FC236}">
                <a16:creationId xmlns:a16="http://schemas.microsoft.com/office/drawing/2014/main" id="{5C193D4A-73E1-4379-B9AE-ACEEB72B44D9}"/>
              </a:ext>
            </a:extLst>
          </p:cNvPr>
          <p:cNvSpPr txBox="1"/>
          <p:nvPr/>
        </p:nvSpPr>
        <p:spPr>
          <a:xfrm>
            <a:off x="6496797" y="305346"/>
            <a:ext cx="4776395" cy="2689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r>
              <a:rPr kumimoji="0" lang="en-GB" sz="1600" b="0" i="0" u="none" strike="noStrike" cap="none" spc="0" normalizeH="0" baseline="0" dirty="0">
                <a:ln>
                  <a:noFill/>
                </a:ln>
                <a:solidFill>
                  <a:schemeClr val="bg1"/>
                </a:solidFill>
                <a:effectLst/>
                <a:uFillTx/>
                <a:latin typeface="Arial"/>
                <a:ea typeface="Arial"/>
                <a:cs typeface="Arial"/>
                <a:sym typeface="Arial"/>
                <a:hlinkClick r:id="rId8"/>
              </a:rPr>
              <a:t>Link to templates</a:t>
            </a:r>
            <a:r>
              <a:rPr kumimoji="0" lang="en-GB" sz="1600" b="0" i="0" u="none" strike="noStrike" cap="none" spc="0" normalizeH="0" baseline="0" dirty="0">
                <a:ln>
                  <a:noFill/>
                </a:ln>
                <a:solidFill>
                  <a:schemeClr val="bg1"/>
                </a:solidFill>
                <a:effectLst/>
                <a:uFillTx/>
                <a:latin typeface="Arial"/>
                <a:ea typeface="Arial"/>
                <a:cs typeface="Arial"/>
                <a:sym typeface="Arial"/>
              </a:rPr>
              <a:t>: </a:t>
            </a:r>
            <a:r>
              <a:rPr lang="en-GB" dirty="0">
                <a:solidFill>
                  <a:schemeClr val="bg1"/>
                </a:solidFill>
              </a:rPr>
              <a:t>https://meshresearch.org/?p=15 </a:t>
            </a:r>
            <a:endParaRPr kumimoji="0" lang="en-GB" sz="1600" b="0" i="0" u="none" strike="noStrike" cap="none" spc="0" normalizeH="0" baseline="0" dirty="0">
              <a:ln>
                <a:noFill/>
              </a:ln>
              <a:solidFill>
                <a:schemeClr val="bg1"/>
              </a:solidFill>
              <a:effectLst/>
              <a:uFillTx/>
              <a:latin typeface="Arial"/>
              <a:ea typeface="Arial"/>
              <a:cs typeface="Arial"/>
              <a:sym typeface="Arial"/>
            </a:endParaRPr>
          </a:p>
        </p:txBody>
      </p:sp>
      <p:pic>
        <p:nvPicPr>
          <p:cNvPr id="5" name="Picture 4">
            <a:extLst>
              <a:ext uri="{FF2B5EF4-FFF2-40B4-BE49-F238E27FC236}">
                <a16:creationId xmlns:a16="http://schemas.microsoft.com/office/drawing/2014/main" id="{5990BBC1-BC87-4996-A655-1585A0DE97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0143" y="745885"/>
            <a:ext cx="1367042" cy="1367042"/>
          </a:xfrm>
          <a:prstGeom prst="rect">
            <a:avLst/>
          </a:prstGeom>
        </p:spPr>
      </p:pic>
    </p:spTree>
    <p:extLst>
      <p:ext uri="{BB962C8B-B14F-4D97-AF65-F5344CB8AC3E}">
        <p14:creationId xmlns:p14="http://schemas.microsoft.com/office/powerpoint/2010/main" val="32186491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67"/>
            <a:ext cx="10160000" cy="762001"/>
          </a:xfrm>
        </p:spPr>
        <p:txBody>
          <a:bodyPr>
            <a:normAutofit/>
          </a:bodyPr>
          <a:lstStyle/>
          <a:p>
            <a:r>
              <a:rPr lang="en-GB" dirty="0">
                <a:solidFill>
                  <a:srgbClr val="2E2452"/>
                </a:solidFill>
                <a:latin typeface="Dax-Bold" pitchFamily="2" charset="0"/>
              </a:rPr>
              <a:t>Examinations</a:t>
            </a:r>
          </a:p>
        </p:txBody>
      </p:sp>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sp>
        <p:nvSpPr>
          <p:cNvPr id="7" name="Text Placeholder 6">
            <a:extLst>
              <a:ext uri="{FF2B5EF4-FFF2-40B4-BE49-F238E27FC236}">
                <a16:creationId xmlns:a16="http://schemas.microsoft.com/office/drawing/2014/main" id="{6BAF080B-411E-426D-B6F6-3E0F5AA5FB7B}"/>
              </a:ext>
            </a:extLst>
          </p:cNvPr>
          <p:cNvSpPr>
            <a:spLocks noGrp="1"/>
          </p:cNvSpPr>
          <p:nvPr>
            <p:ph type="body" sz="half" idx="22"/>
          </p:nvPr>
        </p:nvSpPr>
        <p:spPr>
          <a:xfrm>
            <a:off x="698500" y="1170318"/>
            <a:ext cx="7669325" cy="2074735"/>
          </a:xfrm>
        </p:spPr>
        <p:txBody>
          <a:bodyPr/>
          <a:lstStyle/>
          <a:p>
            <a:endParaRPr lang="en-GB" dirty="0">
              <a:solidFill>
                <a:schemeClr val="tx1"/>
              </a:solidFill>
            </a:endParaRPr>
          </a:p>
          <a:p>
            <a:pPr marL="0" indent="0">
              <a:buNone/>
            </a:pPr>
            <a:r>
              <a:rPr lang="en-GB" dirty="0">
                <a:solidFill>
                  <a:schemeClr val="tx1"/>
                </a:solidFill>
                <a:latin typeface="+mn-lt"/>
              </a:rPr>
              <a:t>MSOR QAA Benchmark – EDI Assessment good practice 1.27</a:t>
            </a:r>
          </a:p>
          <a:p>
            <a:pPr marL="0" indent="0">
              <a:buNone/>
            </a:pPr>
            <a:endParaRPr lang="en-GB" dirty="0">
              <a:solidFill>
                <a:schemeClr val="tx1"/>
              </a:solidFill>
              <a:latin typeface="+mn-lt"/>
            </a:endParaRPr>
          </a:p>
          <a:p>
            <a:pPr marL="0" indent="0">
              <a:buNone/>
            </a:pPr>
            <a:r>
              <a:rPr lang="en-GB" dirty="0">
                <a:solidFill>
                  <a:schemeClr val="tx1"/>
                </a:solidFill>
                <a:latin typeface="Dax-Regular" pitchFamily="2" charset="0"/>
              </a:rPr>
              <a:t>The availability of a variety of assessment methods, and acknowledgement of the difficulties that students from different academic, social or cultural backgrounds may face with some forms of assessment.</a:t>
            </a:r>
          </a:p>
          <a:p>
            <a:pPr marL="0" indent="0">
              <a:buNone/>
            </a:pPr>
            <a:endParaRPr lang="en-GB" dirty="0">
              <a:solidFill>
                <a:schemeClr val="tx1"/>
              </a:solidFill>
              <a:latin typeface="+mn-lt"/>
            </a:endParaRPr>
          </a:p>
        </p:txBody>
      </p:sp>
      <p:pic>
        <p:nvPicPr>
          <p:cNvPr id="4" name="Picture 3" descr="A heart shaped neon sign with text&#10;&#10;Description automatically generated">
            <a:extLst>
              <a:ext uri="{FF2B5EF4-FFF2-40B4-BE49-F238E27FC236}">
                <a16:creationId xmlns:a16="http://schemas.microsoft.com/office/drawing/2014/main" id="{B1D47CF0-F0E6-D67F-84EF-F8413ED53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646" y="2109945"/>
            <a:ext cx="2482702" cy="2482702"/>
          </a:xfrm>
          <a:prstGeom prst="rect">
            <a:avLst/>
          </a:prstGeom>
        </p:spPr>
      </p:pic>
      <p:sp>
        <p:nvSpPr>
          <p:cNvPr id="6" name="Text Placeholder 6">
            <a:extLst>
              <a:ext uri="{FF2B5EF4-FFF2-40B4-BE49-F238E27FC236}">
                <a16:creationId xmlns:a16="http://schemas.microsoft.com/office/drawing/2014/main" id="{DA1B64F7-17F1-7292-203D-F3D16CC14478}"/>
              </a:ext>
            </a:extLst>
          </p:cNvPr>
          <p:cNvSpPr txBox="1">
            <a:spLocks/>
          </p:cNvSpPr>
          <p:nvPr/>
        </p:nvSpPr>
        <p:spPr>
          <a:xfrm>
            <a:off x="698501" y="3351296"/>
            <a:ext cx="7669324" cy="232679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hangingPunct="1"/>
            <a:endParaRPr lang="en-GB" dirty="0">
              <a:solidFill>
                <a:schemeClr val="tx1"/>
              </a:solidFill>
            </a:endParaRPr>
          </a:p>
          <a:p>
            <a:pPr marL="0" indent="0" hangingPunct="1">
              <a:buFont typeface="Arial"/>
              <a:buNone/>
            </a:pPr>
            <a:r>
              <a:rPr lang="en-GB" dirty="0">
                <a:solidFill>
                  <a:schemeClr val="tx1"/>
                </a:solidFill>
                <a:latin typeface="+mn-lt"/>
              </a:rPr>
              <a:t>MSOR QAA Benchmark – Assessment 3.48</a:t>
            </a:r>
          </a:p>
          <a:p>
            <a:pPr marL="0" indent="0" hangingPunct="1">
              <a:buFont typeface="Arial"/>
              <a:buNone/>
            </a:pPr>
            <a:endParaRPr lang="en-GB" dirty="0">
              <a:solidFill>
                <a:schemeClr val="tx1"/>
              </a:solidFill>
              <a:latin typeface="+mn-lt"/>
            </a:endParaRPr>
          </a:p>
          <a:p>
            <a:pPr marL="0" indent="0" hangingPunct="1">
              <a:buFont typeface="Arial"/>
              <a:buNone/>
            </a:pPr>
            <a:r>
              <a:rPr lang="en-GB" dirty="0">
                <a:solidFill>
                  <a:schemeClr val="tx1"/>
                </a:solidFill>
                <a:latin typeface="Dax-Regular" pitchFamily="2" charset="0"/>
              </a:rPr>
              <a:t>Some areas of MSOR require particular assessment types to ensure the validity and integrity of the assessment.</a:t>
            </a:r>
          </a:p>
          <a:p>
            <a:pPr marL="0" indent="0" hangingPunct="1">
              <a:buFont typeface="Arial"/>
              <a:buNone/>
            </a:pPr>
            <a:endParaRPr lang="en-GB" dirty="0">
              <a:solidFill>
                <a:schemeClr val="tx1"/>
              </a:solidFill>
              <a:latin typeface="Dax-Regular" pitchFamily="2" charset="0"/>
            </a:endParaRPr>
          </a:p>
          <a:p>
            <a:pPr marL="0" indent="0" hangingPunct="1">
              <a:buFont typeface="Arial"/>
              <a:buNone/>
            </a:pPr>
            <a:r>
              <a:rPr lang="en-GB" dirty="0">
                <a:solidFill>
                  <a:schemeClr val="tx1"/>
                </a:solidFill>
                <a:latin typeface="Dax-Regular" pitchFamily="2" charset="0"/>
              </a:rPr>
              <a:t>Controlled conditions, such as those provided by traditional invigilated examinations, are often essential.</a:t>
            </a:r>
            <a:endParaRPr lang="en-GB" dirty="0">
              <a:solidFill>
                <a:schemeClr val="tx1"/>
              </a:solidFill>
            </a:endParaRPr>
          </a:p>
          <a:p>
            <a:pPr marL="0" indent="0" hangingPunct="1">
              <a:buFont typeface="Arial"/>
              <a:buNone/>
            </a:pPr>
            <a:endParaRPr lang="en-GB" dirty="0">
              <a:solidFill>
                <a:schemeClr val="tx1"/>
              </a:solidFill>
            </a:endParaRPr>
          </a:p>
        </p:txBody>
      </p:sp>
    </p:spTree>
    <p:extLst>
      <p:ext uri="{BB962C8B-B14F-4D97-AF65-F5344CB8AC3E}">
        <p14:creationId xmlns:p14="http://schemas.microsoft.com/office/powerpoint/2010/main" val="20164840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0366"/>
            <a:ext cx="10160000" cy="762001"/>
          </a:xfrm>
        </p:spPr>
        <p:txBody>
          <a:bodyPr>
            <a:normAutofit/>
          </a:bodyPr>
          <a:lstStyle/>
          <a:p>
            <a:r>
              <a:rPr lang="en-GB">
                <a:solidFill>
                  <a:srgbClr val="2E2452"/>
                </a:solidFill>
                <a:latin typeface="Dax-Bold" pitchFamily="2" charset="0"/>
              </a:rPr>
              <a:t>MDX Context</a:t>
            </a:r>
            <a:endParaRPr lang="en-GB" dirty="0">
              <a:solidFill>
                <a:srgbClr val="2E2452"/>
              </a:solidFill>
              <a:latin typeface="Dax-Bold" pitchFamily="2" charset="0"/>
            </a:endParaRPr>
          </a:p>
        </p:txBody>
      </p:sp>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sp>
        <p:nvSpPr>
          <p:cNvPr id="3" name="Text Placeholder 3">
            <a:extLst>
              <a:ext uri="{FF2B5EF4-FFF2-40B4-BE49-F238E27FC236}">
                <a16:creationId xmlns:a16="http://schemas.microsoft.com/office/drawing/2014/main" id="{44B8031F-ED88-8CB9-9A99-C7DC0DE65D4D}"/>
              </a:ext>
            </a:extLst>
          </p:cNvPr>
          <p:cNvSpPr txBox="1">
            <a:spLocks/>
          </p:cNvSpPr>
          <p:nvPr/>
        </p:nvSpPr>
        <p:spPr>
          <a:xfrm>
            <a:off x="698500" y="1556716"/>
            <a:ext cx="3525630" cy="5170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Font typeface="Arial"/>
              <a:buNone/>
            </a:pPr>
            <a:r>
              <a:rPr lang="en-GB" dirty="0">
                <a:solidFill>
                  <a:schemeClr val="tx1"/>
                </a:solidFill>
                <a:latin typeface="+mn-lt"/>
              </a:rPr>
              <a:t>Index of Multiple Deprivation</a:t>
            </a:r>
          </a:p>
          <a:p>
            <a:pPr marL="0" indent="0" hangingPunct="1">
              <a:buFont typeface="Arial"/>
              <a:buNone/>
            </a:pPr>
            <a:endParaRPr lang="en-GB" dirty="0">
              <a:solidFill>
                <a:schemeClr val="tx1"/>
              </a:solidFill>
            </a:endParaRPr>
          </a:p>
        </p:txBody>
      </p:sp>
      <p:graphicFrame>
        <p:nvGraphicFramePr>
          <p:cNvPr id="4" name="Table 3">
            <a:extLst>
              <a:ext uri="{FF2B5EF4-FFF2-40B4-BE49-F238E27FC236}">
                <a16:creationId xmlns:a16="http://schemas.microsoft.com/office/drawing/2014/main" id="{A498A5F9-CDD4-4F76-567B-837AA971BCF9}"/>
              </a:ext>
            </a:extLst>
          </p:cNvPr>
          <p:cNvGraphicFramePr>
            <a:graphicFrameLocks noGrp="1"/>
          </p:cNvGraphicFramePr>
          <p:nvPr/>
        </p:nvGraphicFramePr>
        <p:xfrm>
          <a:off x="632603" y="2055963"/>
          <a:ext cx="4177568" cy="3253536"/>
        </p:xfrm>
        <a:graphic>
          <a:graphicData uri="http://schemas.openxmlformats.org/drawingml/2006/table">
            <a:tbl>
              <a:tblPr firstRow="1" bandRow="1">
                <a:tableStyleId>{5940675A-B579-460E-94D1-54222C63F5DA}</a:tableStyleId>
              </a:tblPr>
              <a:tblGrid>
                <a:gridCol w="2088784">
                  <a:extLst>
                    <a:ext uri="{9D8B030D-6E8A-4147-A177-3AD203B41FA5}">
                      <a16:colId xmlns:a16="http://schemas.microsoft.com/office/drawing/2014/main" val="1574474183"/>
                    </a:ext>
                  </a:extLst>
                </a:gridCol>
                <a:gridCol w="2088784">
                  <a:extLst>
                    <a:ext uri="{9D8B030D-6E8A-4147-A177-3AD203B41FA5}">
                      <a16:colId xmlns:a16="http://schemas.microsoft.com/office/drawing/2014/main" val="3905399054"/>
                    </a:ext>
                  </a:extLst>
                </a:gridCol>
              </a:tblGrid>
              <a:tr h="813384">
                <a:tc>
                  <a:txBody>
                    <a:bodyPr/>
                    <a:lstStyle/>
                    <a:p>
                      <a:r>
                        <a:rPr lang="en-GB" sz="2400" b="1" dirty="0"/>
                        <a:t>OFS 2021-22</a:t>
                      </a:r>
                      <a:endParaRPr lang="en-US" dirty="0"/>
                    </a:p>
                  </a:txBody>
                  <a:tcPr/>
                </a:tc>
                <a:tc>
                  <a:txBody>
                    <a:bodyPr/>
                    <a:lstStyle/>
                    <a:p>
                      <a:endParaRPr lang="en-GB" sz="2400"/>
                    </a:p>
                  </a:txBody>
                  <a:tcPr/>
                </a:tc>
                <a:extLst>
                  <a:ext uri="{0D108BD9-81ED-4DB2-BD59-A6C34878D82A}">
                    <a16:rowId xmlns:a16="http://schemas.microsoft.com/office/drawing/2014/main" val="1044130865"/>
                  </a:ext>
                </a:extLst>
              </a:tr>
              <a:tr h="813384">
                <a:tc>
                  <a:txBody>
                    <a:bodyPr/>
                    <a:lstStyle/>
                    <a:p>
                      <a:r>
                        <a:rPr lang="en-GB" sz="2400" dirty="0"/>
                        <a:t>IMD</a:t>
                      </a:r>
                      <a:r>
                        <a:rPr lang="en-GB" sz="2400" baseline="0" dirty="0"/>
                        <a:t> Quintile 1</a:t>
                      </a:r>
                      <a:endParaRPr lang="en-GB" sz="2400" dirty="0"/>
                    </a:p>
                  </a:txBody>
                  <a:tcPr/>
                </a:tc>
                <a:tc>
                  <a:txBody>
                    <a:bodyPr/>
                    <a:lstStyle/>
                    <a:p>
                      <a:r>
                        <a:rPr lang="en-GB" sz="2400" dirty="0"/>
                        <a:t>24.3%</a:t>
                      </a:r>
                    </a:p>
                  </a:txBody>
                  <a:tcPr/>
                </a:tc>
                <a:extLst>
                  <a:ext uri="{0D108BD9-81ED-4DB2-BD59-A6C34878D82A}">
                    <a16:rowId xmlns:a16="http://schemas.microsoft.com/office/drawing/2014/main" val="524327198"/>
                  </a:ext>
                </a:extLst>
              </a:tr>
              <a:tr h="813384">
                <a:tc>
                  <a:txBody>
                    <a:bodyPr/>
                    <a:lstStyle/>
                    <a:p>
                      <a:r>
                        <a:rPr lang="en-GB" sz="2400" dirty="0"/>
                        <a:t>IMD Quintile 2</a:t>
                      </a:r>
                    </a:p>
                  </a:txBody>
                  <a:tcPr>
                    <a:lnB w="12700" cap="flat" cmpd="sng" algn="ctr">
                      <a:solidFill>
                        <a:schemeClr val="tx1"/>
                      </a:solidFill>
                      <a:prstDash val="solid"/>
                      <a:round/>
                      <a:headEnd type="none" w="med" len="med"/>
                      <a:tailEnd type="none" w="med" len="med"/>
                    </a:lnB>
                  </a:tcPr>
                </a:tc>
                <a:tc>
                  <a:txBody>
                    <a:bodyPr/>
                    <a:lstStyle/>
                    <a:p>
                      <a:r>
                        <a:rPr lang="en-GB" sz="2400"/>
                        <a:t>36.3%</a:t>
                      </a:r>
                    </a:p>
                  </a:txBody>
                  <a:tcPr/>
                </a:tc>
                <a:extLst>
                  <a:ext uri="{0D108BD9-81ED-4DB2-BD59-A6C34878D82A}">
                    <a16:rowId xmlns:a16="http://schemas.microsoft.com/office/drawing/2014/main" val="1227267435"/>
                  </a:ext>
                </a:extLst>
              </a:tr>
              <a:tr h="813384">
                <a:tc>
                  <a:txBody>
                    <a:bodyPr/>
                    <a:lstStyle/>
                    <a:p>
                      <a:endParaRPr lang="en-GB" sz="2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2400" dirty="0"/>
                        <a:t>60.6%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6632569"/>
                  </a:ext>
                </a:extLst>
              </a:tr>
            </a:tbl>
          </a:graphicData>
        </a:graphic>
      </p:graphicFrame>
      <p:sp>
        <p:nvSpPr>
          <p:cNvPr id="6" name="Text Placeholder 3">
            <a:extLst>
              <a:ext uri="{FF2B5EF4-FFF2-40B4-BE49-F238E27FC236}">
                <a16:creationId xmlns:a16="http://schemas.microsoft.com/office/drawing/2014/main" id="{3D23E2B2-74B8-65BC-3284-C031D1C051A2}"/>
              </a:ext>
            </a:extLst>
          </p:cNvPr>
          <p:cNvSpPr txBox="1">
            <a:spLocks/>
          </p:cNvSpPr>
          <p:nvPr/>
        </p:nvSpPr>
        <p:spPr>
          <a:xfrm>
            <a:off x="5174422" y="1556715"/>
            <a:ext cx="3525630" cy="5170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Font typeface="Arial"/>
              <a:buNone/>
            </a:pPr>
            <a:r>
              <a:rPr lang="en-GB" dirty="0">
                <a:solidFill>
                  <a:schemeClr val="tx1"/>
                </a:solidFill>
                <a:latin typeface="+mn-lt"/>
              </a:rPr>
              <a:t>Free School Meals Eligibility</a:t>
            </a:r>
          </a:p>
          <a:p>
            <a:pPr marL="0" indent="0" hangingPunct="1">
              <a:buFont typeface="Arial"/>
              <a:buNone/>
            </a:pPr>
            <a:endParaRPr lang="en-GB" dirty="0">
              <a:solidFill>
                <a:schemeClr val="tx1"/>
              </a:solidFill>
            </a:endParaRPr>
          </a:p>
        </p:txBody>
      </p:sp>
      <p:graphicFrame>
        <p:nvGraphicFramePr>
          <p:cNvPr id="8" name="Table 7">
            <a:extLst>
              <a:ext uri="{FF2B5EF4-FFF2-40B4-BE49-F238E27FC236}">
                <a16:creationId xmlns:a16="http://schemas.microsoft.com/office/drawing/2014/main" id="{6A1D404A-68DA-EBA7-30A0-F219D8F151F2}"/>
              </a:ext>
            </a:extLst>
          </p:cNvPr>
          <p:cNvGraphicFramePr>
            <a:graphicFrameLocks noGrp="1"/>
          </p:cNvGraphicFramePr>
          <p:nvPr>
            <p:extLst>
              <p:ext uri="{D42A27DB-BD31-4B8C-83A1-F6EECF244321}">
                <p14:modId xmlns:p14="http://schemas.microsoft.com/office/powerpoint/2010/main" val="2929613844"/>
              </p:ext>
            </p:extLst>
          </p:nvPr>
        </p:nvGraphicFramePr>
        <p:xfrm>
          <a:off x="5174422" y="2049210"/>
          <a:ext cx="6563452" cy="3236783"/>
        </p:xfrm>
        <a:graphic>
          <a:graphicData uri="http://schemas.openxmlformats.org/drawingml/2006/table">
            <a:tbl>
              <a:tblPr firstRow="1" bandRow="1">
                <a:tableStyleId>{5940675A-B579-460E-94D1-54222C63F5DA}</a:tableStyleId>
              </a:tblPr>
              <a:tblGrid>
                <a:gridCol w="2187818">
                  <a:extLst>
                    <a:ext uri="{9D8B030D-6E8A-4147-A177-3AD203B41FA5}">
                      <a16:colId xmlns:a16="http://schemas.microsoft.com/office/drawing/2014/main" val="1574474183"/>
                    </a:ext>
                  </a:extLst>
                </a:gridCol>
                <a:gridCol w="2233590">
                  <a:extLst>
                    <a:ext uri="{9D8B030D-6E8A-4147-A177-3AD203B41FA5}">
                      <a16:colId xmlns:a16="http://schemas.microsoft.com/office/drawing/2014/main" val="3905399054"/>
                    </a:ext>
                  </a:extLst>
                </a:gridCol>
                <a:gridCol w="2142044">
                  <a:extLst>
                    <a:ext uri="{9D8B030D-6E8A-4147-A177-3AD203B41FA5}">
                      <a16:colId xmlns:a16="http://schemas.microsoft.com/office/drawing/2014/main" val="2508819836"/>
                    </a:ext>
                  </a:extLst>
                </a:gridCol>
              </a:tblGrid>
              <a:tr h="879126">
                <a:tc>
                  <a:txBody>
                    <a:bodyPr/>
                    <a:lstStyle/>
                    <a:p>
                      <a:r>
                        <a:rPr lang="en-GB" sz="2400" b="1" dirty="0"/>
                        <a:t>OFS</a:t>
                      </a:r>
                    </a:p>
                  </a:txBody>
                  <a:tcPr/>
                </a:tc>
                <a:tc>
                  <a:txBody>
                    <a:bodyPr/>
                    <a:lstStyle/>
                    <a:p>
                      <a:endParaRPr lang="en-GB" sz="2400"/>
                    </a:p>
                  </a:txBody>
                  <a:tcPr>
                    <a:lnR w="12700" cap="flat" cmpd="sng" algn="ctr">
                      <a:solidFill>
                        <a:schemeClr val="tx1"/>
                      </a:solidFill>
                      <a:prstDash val="solid"/>
                      <a:round/>
                      <a:headEnd type="none" w="med" len="med"/>
                      <a:tailEnd type="none" w="med" len="med"/>
                    </a:lnR>
                  </a:tcPr>
                </a:tc>
                <a:tc>
                  <a:txBody>
                    <a:bodyPr/>
                    <a:lstStyle/>
                    <a:p>
                      <a:endParaRPr lang="en-GB" sz="24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44130865"/>
                  </a:ext>
                </a:extLst>
              </a:tr>
              <a:tr h="879126">
                <a:tc>
                  <a:txBody>
                    <a:bodyPr/>
                    <a:lstStyle/>
                    <a:p>
                      <a:r>
                        <a:rPr lang="en-GB" sz="2400" dirty="0"/>
                        <a:t>2021-22</a:t>
                      </a:r>
                    </a:p>
                  </a:txBody>
                  <a:tcPr/>
                </a:tc>
                <a:tc>
                  <a:txBody>
                    <a:bodyPr/>
                    <a:lstStyle/>
                    <a:p>
                      <a:r>
                        <a:rPr lang="en-GB" sz="2400" dirty="0"/>
                        <a:t>41.2%</a:t>
                      </a:r>
                    </a:p>
                  </a:txBody>
                  <a:tcPr>
                    <a:lnR w="12700" cap="flat" cmpd="sng" algn="ctr">
                      <a:solidFill>
                        <a:schemeClr val="tx1"/>
                      </a:solidFill>
                      <a:prstDash val="solid"/>
                      <a:round/>
                      <a:headEnd type="none" w="med" len="med"/>
                      <a:tailEnd type="none" w="med" len="med"/>
                    </a:lnR>
                  </a:tcPr>
                </a:tc>
                <a:tc>
                  <a:txBody>
                    <a:bodyPr/>
                    <a:lstStyle/>
                    <a:p>
                      <a:pPr lvl="0">
                        <a:buNone/>
                      </a:pPr>
                      <a:r>
                        <a:rPr lang="en-GB" sz="2400" b="0" i="0" u="none" strike="noStrike" noProof="0" dirty="0">
                          <a:solidFill>
                            <a:srgbClr val="000000"/>
                          </a:solidFill>
                          <a:latin typeface="+mn-lt"/>
                        </a:rPr>
                        <a:t>1</a:t>
                      </a:r>
                      <a:r>
                        <a:rPr lang="en-GB" sz="2400" b="0" i="0" u="none" strike="noStrike" baseline="30000" noProof="0" dirty="0">
                          <a:solidFill>
                            <a:srgbClr val="000000"/>
                          </a:solidFill>
                          <a:latin typeface="+mn-lt"/>
                        </a:rPr>
                        <a:t>st</a:t>
                      </a:r>
                      <a:r>
                        <a:rPr lang="en-GB" sz="2400" dirty="0">
                          <a:latin typeface="+mn-lt"/>
                        </a:rPr>
                        <a:t> in sector</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2966671"/>
                  </a:ext>
                </a:extLst>
              </a:tr>
              <a:tr h="759246">
                <a:tc>
                  <a:txBody>
                    <a:bodyPr/>
                    <a:lstStyle/>
                    <a:p>
                      <a:pPr lvl="0">
                        <a:buNone/>
                      </a:pPr>
                      <a:r>
                        <a:rPr lang="en-GB" sz="2400" dirty="0"/>
                        <a:t>2020-21</a:t>
                      </a:r>
                      <a:endParaRPr lang="en-US" sz="2400" dirty="0"/>
                    </a:p>
                  </a:txBody>
                  <a:tcPr/>
                </a:tc>
                <a:tc>
                  <a:txBody>
                    <a:bodyPr/>
                    <a:lstStyle/>
                    <a:p>
                      <a:pPr lvl="0">
                        <a:buNone/>
                      </a:pPr>
                      <a:r>
                        <a:rPr lang="en-GB" sz="2400" dirty="0"/>
                        <a:t>43.1%</a:t>
                      </a:r>
                      <a:endParaRPr lang="en-US" sz="2400" dirty="0"/>
                    </a:p>
                  </a:txBody>
                  <a:tcPr>
                    <a:lnR w="12700" cap="flat" cmpd="sng" algn="ctr">
                      <a:solidFill>
                        <a:schemeClr val="tx1"/>
                      </a:solidFill>
                      <a:prstDash val="solid"/>
                      <a:round/>
                      <a:headEnd type="none" w="med" len="med"/>
                      <a:tailEnd type="none" w="med" len="med"/>
                    </a:lnR>
                  </a:tcPr>
                </a:tc>
                <a:tc>
                  <a:txBody>
                    <a:bodyPr/>
                    <a:lstStyle/>
                    <a:p>
                      <a:pPr lvl="0">
                        <a:buNone/>
                      </a:pPr>
                      <a:r>
                        <a:rPr lang="en-GB" sz="2400" b="0" i="0" u="none" strike="noStrike" noProof="0" dirty="0">
                          <a:solidFill>
                            <a:srgbClr val="000000"/>
                          </a:solidFill>
                          <a:latin typeface="+mn-lt"/>
                        </a:rPr>
                        <a:t>1</a:t>
                      </a:r>
                      <a:r>
                        <a:rPr lang="en-GB" sz="2400" b="0" i="0" u="none" strike="noStrike" baseline="30000" noProof="0" dirty="0">
                          <a:solidFill>
                            <a:srgbClr val="000000"/>
                          </a:solidFill>
                          <a:latin typeface="+mn-lt"/>
                        </a:rPr>
                        <a:t>st</a:t>
                      </a:r>
                      <a:r>
                        <a:rPr lang="en-GB" sz="2400" dirty="0">
                          <a:latin typeface="+mn-lt"/>
                        </a:rPr>
                        <a:t> </a:t>
                      </a:r>
                      <a:r>
                        <a:rPr lang="en-GB" sz="2400" baseline="0" dirty="0">
                          <a:latin typeface="+mn-lt"/>
                        </a:rPr>
                        <a:t>in sector</a:t>
                      </a:r>
                      <a:endParaRPr lang="en-GB" sz="2400" dirty="0">
                        <a:latin typeface="+mn-lt"/>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8148776"/>
                  </a:ext>
                </a:extLst>
              </a:tr>
              <a:tr h="719285">
                <a:tc>
                  <a:txBody>
                    <a:bodyPr/>
                    <a:lstStyle/>
                    <a:p>
                      <a:pPr lvl="0">
                        <a:buNone/>
                      </a:pPr>
                      <a:r>
                        <a:rPr lang="en-GB" sz="2400" dirty="0"/>
                        <a:t>2019-20</a:t>
                      </a:r>
                      <a:endParaRPr lang="en-US" sz="2400" dirty="0"/>
                    </a:p>
                  </a:txBody>
                  <a:tcPr/>
                </a:tc>
                <a:tc>
                  <a:txBody>
                    <a:bodyPr/>
                    <a:lstStyle/>
                    <a:p>
                      <a:pPr lvl="0">
                        <a:buNone/>
                      </a:pPr>
                      <a:r>
                        <a:rPr lang="en-GB" sz="2400" dirty="0"/>
                        <a:t>42.6%</a:t>
                      </a:r>
                      <a:endParaRPr lang="en-US" sz="2400" dirty="0"/>
                    </a:p>
                  </a:txBody>
                  <a:tcPr>
                    <a:lnR w="12700" cap="flat" cmpd="sng" algn="ctr">
                      <a:solidFill>
                        <a:schemeClr val="tx1"/>
                      </a:solidFill>
                      <a:prstDash val="solid"/>
                      <a:round/>
                      <a:headEnd type="none" w="med" len="med"/>
                      <a:tailEnd type="none" w="med" len="med"/>
                    </a:lnR>
                  </a:tcPr>
                </a:tc>
                <a:tc>
                  <a:txBody>
                    <a:bodyPr/>
                    <a:lstStyle/>
                    <a:p>
                      <a:r>
                        <a:rPr lang="en-GB" sz="2400" dirty="0">
                          <a:latin typeface="+mn-lt"/>
                        </a:rPr>
                        <a:t>2</a:t>
                      </a:r>
                      <a:r>
                        <a:rPr lang="en-GB" sz="2400" baseline="30000" dirty="0">
                          <a:latin typeface="+mn-lt"/>
                        </a:rPr>
                        <a:t>nd</a:t>
                      </a:r>
                      <a:r>
                        <a:rPr lang="en-GB" sz="2400" dirty="0">
                          <a:latin typeface="+mn-lt"/>
                        </a:rPr>
                        <a:t> in sector</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4327198"/>
                  </a:ext>
                </a:extLst>
              </a:tr>
            </a:tbl>
          </a:graphicData>
        </a:graphic>
      </p:graphicFrame>
      <p:sp>
        <p:nvSpPr>
          <p:cNvPr id="7" name="Rectangle 6">
            <a:extLst>
              <a:ext uri="{FF2B5EF4-FFF2-40B4-BE49-F238E27FC236}">
                <a16:creationId xmlns:a16="http://schemas.microsoft.com/office/drawing/2014/main" id="{CE5F8D3D-F883-4C6C-AF19-535FAD38115D}"/>
              </a:ext>
            </a:extLst>
          </p:cNvPr>
          <p:cNvSpPr/>
          <p:nvPr/>
        </p:nvSpPr>
        <p:spPr>
          <a:xfrm>
            <a:off x="6960358" y="5557171"/>
            <a:ext cx="3944150" cy="338554"/>
          </a:xfrm>
          <a:prstGeom prst="rect">
            <a:avLst/>
          </a:prstGeom>
        </p:spPr>
        <p:txBody>
          <a:bodyPr wrap="square">
            <a:spAutoFit/>
          </a:bodyPr>
          <a:lstStyle/>
          <a:p>
            <a:r>
              <a:rPr lang="en-GB" dirty="0">
                <a:latin typeface="+mn-lt"/>
              </a:rPr>
              <a:t>(Non-profit, degree awarding institutions)</a:t>
            </a:r>
          </a:p>
        </p:txBody>
      </p:sp>
    </p:spTree>
    <p:extLst>
      <p:ext uri="{BB962C8B-B14F-4D97-AF65-F5344CB8AC3E}">
        <p14:creationId xmlns:p14="http://schemas.microsoft.com/office/powerpoint/2010/main" val="11139556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62F1-4E21-4F65-925F-DDCADFADE145}"/>
              </a:ext>
            </a:extLst>
          </p:cNvPr>
          <p:cNvSpPr>
            <a:spLocks noGrp="1"/>
          </p:cNvSpPr>
          <p:nvPr>
            <p:ph type="title"/>
          </p:nvPr>
        </p:nvSpPr>
        <p:spPr>
          <a:xfrm>
            <a:off x="698499" y="439817"/>
            <a:ext cx="10141953" cy="1325564"/>
          </a:xfrm>
        </p:spPr>
        <p:txBody>
          <a:bodyPr>
            <a:normAutofit/>
          </a:bodyPr>
          <a:lstStyle/>
          <a:p>
            <a:r>
              <a:rPr lang="en-GB" sz="3200" dirty="0"/>
              <a:t>Technique 1: Word </a:t>
            </a:r>
            <a:r>
              <a:rPr lang="en-GB" sz="3200" dirty="0" err="1"/>
              <a:t>MailMerge</a:t>
            </a:r>
            <a:endParaRPr lang="en-GB" sz="3200" dirty="0"/>
          </a:p>
        </p:txBody>
      </p:sp>
    </p:spTree>
    <p:extLst>
      <p:ext uri="{BB962C8B-B14F-4D97-AF65-F5344CB8AC3E}">
        <p14:creationId xmlns:p14="http://schemas.microsoft.com/office/powerpoint/2010/main" val="17865651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Connector: Elbow 60">
            <a:extLst>
              <a:ext uri="{FF2B5EF4-FFF2-40B4-BE49-F238E27FC236}">
                <a16:creationId xmlns:a16="http://schemas.microsoft.com/office/drawing/2014/main" id="{DC0D4E5D-4EDA-48A8-9C43-DA67E119E04D}"/>
              </a:ext>
            </a:extLst>
          </p:cNvPr>
          <p:cNvCxnSpPr>
            <a:cxnSpLocks/>
            <a:endCxn id="48" idx="1"/>
          </p:cNvCxnSpPr>
          <p:nvPr/>
        </p:nvCxnSpPr>
        <p:spPr>
          <a:xfrm>
            <a:off x="3996071" y="5171091"/>
            <a:ext cx="3573089" cy="1141186"/>
          </a:xfrm>
          <a:prstGeom prst="bentConnector3">
            <a:avLst/>
          </a:prstGeom>
          <a:noFill/>
          <a:ln w="38100" cap="flat">
            <a:solidFill>
              <a:srgbClr val="2F255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 name="Text Placeholder 2">
            <a:extLst>
              <a:ext uri="{FF2B5EF4-FFF2-40B4-BE49-F238E27FC236}">
                <a16:creationId xmlns:a16="http://schemas.microsoft.com/office/drawing/2014/main" id="{8B2DF4A1-D9FC-4C19-ADC5-A0B7EB8E1C64}"/>
              </a:ext>
            </a:extLst>
          </p:cNvPr>
          <p:cNvSpPr>
            <a:spLocks noGrp="1"/>
          </p:cNvSpPr>
          <p:nvPr>
            <p:ph type="body" sz="quarter" idx="21"/>
          </p:nvPr>
        </p:nvSpPr>
        <p:spPr>
          <a:xfrm>
            <a:off x="7679198" y="6505458"/>
            <a:ext cx="3944150" cy="246221"/>
          </a:xfrm>
        </p:spPr>
        <p:txBody>
          <a:bodyPr/>
          <a:lstStyle/>
          <a:p>
            <a:r>
              <a:rPr lang="en-GB" dirty="0"/>
              <a:t>No-Exam Mathematics</a:t>
            </a:r>
          </a:p>
        </p:txBody>
      </p:sp>
      <p:sp>
        <p:nvSpPr>
          <p:cNvPr id="29" name="Rectangle 28">
            <a:extLst>
              <a:ext uri="{FF2B5EF4-FFF2-40B4-BE49-F238E27FC236}">
                <a16:creationId xmlns:a16="http://schemas.microsoft.com/office/drawing/2014/main" id="{6071DA28-920B-4D42-B022-B1255E715C42}"/>
              </a:ext>
            </a:extLst>
          </p:cNvPr>
          <p:cNvSpPr/>
          <p:nvPr/>
        </p:nvSpPr>
        <p:spPr>
          <a:xfrm>
            <a:off x="0" y="1"/>
            <a:ext cx="4035973" cy="6085490"/>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38" name="Picture 37">
            <a:extLst>
              <a:ext uri="{FF2B5EF4-FFF2-40B4-BE49-F238E27FC236}">
                <a16:creationId xmlns:a16="http://schemas.microsoft.com/office/drawing/2014/main" id="{8C4710A4-F27B-43C0-B91D-CFAEB1D3E891}"/>
              </a:ext>
            </a:extLst>
          </p:cNvPr>
          <p:cNvPicPr>
            <a:picLocks noChangeAspect="1"/>
          </p:cNvPicPr>
          <p:nvPr/>
        </p:nvPicPr>
        <p:blipFill>
          <a:blip r:embed="rId3"/>
          <a:stretch>
            <a:fillRect/>
          </a:stretch>
        </p:blipFill>
        <p:spPr>
          <a:xfrm>
            <a:off x="5028200" y="0"/>
            <a:ext cx="7163800" cy="4267796"/>
          </a:xfrm>
          <a:prstGeom prst="rect">
            <a:avLst/>
          </a:prstGeom>
        </p:spPr>
      </p:pic>
      <p:pic>
        <p:nvPicPr>
          <p:cNvPr id="39" name="Picture 38">
            <a:extLst>
              <a:ext uri="{FF2B5EF4-FFF2-40B4-BE49-F238E27FC236}">
                <a16:creationId xmlns:a16="http://schemas.microsoft.com/office/drawing/2014/main" id="{0F64EFA9-53DF-4317-A442-61192D6BF146}"/>
              </a:ext>
            </a:extLst>
          </p:cNvPr>
          <p:cNvPicPr>
            <a:picLocks noChangeAspect="1"/>
          </p:cNvPicPr>
          <p:nvPr/>
        </p:nvPicPr>
        <p:blipFill>
          <a:blip r:embed="rId4"/>
          <a:stretch>
            <a:fillRect/>
          </a:stretch>
        </p:blipFill>
        <p:spPr>
          <a:xfrm>
            <a:off x="6351935" y="4724547"/>
            <a:ext cx="952633" cy="1324160"/>
          </a:xfrm>
          <a:prstGeom prst="rect">
            <a:avLst/>
          </a:prstGeom>
        </p:spPr>
      </p:pic>
      <p:cxnSp>
        <p:nvCxnSpPr>
          <p:cNvPr id="47" name="Connector: Elbow 46">
            <a:extLst>
              <a:ext uri="{FF2B5EF4-FFF2-40B4-BE49-F238E27FC236}">
                <a16:creationId xmlns:a16="http://schemas.microsoft.com/office/drawing/2014/main" id="{5C2E91C2-F604-4FB5-ACD7-F55A882CD76A}"/>
              </a:ext>
            </a:extLst>
          </p:cNvPr>
          <p:cNvCxnSpPr>
            <a:cxnSpLocks/>
            <a:stCxn id="38" idx="2"/>
            <a:endCxn id="39" idx="0"/>
          </p:cNvCxnSpPr>
          <p:nvPr/>
        </p:nvCxnSpPr>
        <p:spPr>
          <a:xfrm rot="5400000">
            <a:off x="7490801" y="3605247"/>
            <a:ext cx="456751" cy="1781848"/>
          </a:xfrm>
          <a:prstGeom prst="bentConnector3">
            <a:avLst>
              <a:gd name="adj1" fmla="val 50000"/>
            </a:avLst>
          </a:prstGeom>
          <a:noFill/>
          <a:ln w="38100" cap="flat">
            <a:solidFill>
              <a:srgbClr val="2F255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8" name="Arrow: Pentagon 47">
            <a:extLst>
              <a:ext uri="{FF2B5EF4-FFF2-40B4-BE49-F238E27FC236}">
                <a16:creationId xmlns:a16="http://schemas.microsoft.com/office/drawing/2014/main" id="{51A1147B-CD11-46F4-AA89-1038EE119E42}"/>
              </a:ext>
            </a:extLst>
          </p:cNvPr>
          <p:cNvSpPr/>
          <p:nvPr/>
        </p:nvSpPr>
        <p:spPr>
          <a:xfrm>
            <a:off x="7569160" y="6127612"/>
            <a:ext cx="1324671" cy="369330"/>
          </a:xfrm>
          <a:prstGeom prst="homePlate">
            <a:avLst/>
          </a:prstGeom>
          <a:solidFill>
            <a:srgbClr val="FFFFFF"/>
          </a:solidFill>
          <a:ln w="12700" cap="flat">
            <a:solidFill>
              <a:srgbClr val="2F255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Mail merge</a:t>
            </a:r>
          </a:p>
        </p:txBody>
      </p:sp>
      <p:cxnSp>
        <p:nvCxnSpPr>
          <p:cNvPr id="53" name="Connector: Elbow 52">
            <a:extLst>
              <a:ext uri="{FF2B5EF4-FFF2-40B4-BE49-F238E27FC236}">
                <a16:creationId xmlns:a16="http://schemas.microsoft.com/office/drawing/2014/main" id="{E8FFDA26-EC7F-4FED-A95A-3ACC69EBD211}"/>
              </a:ext>
            </a:extLst>
          </p:cNvPr>
          <p:cNvCxnSpPr>
            <a:stCxn id="39" idx="3"/>
            <a:endCxn id="48" idx="0"/>
          </p:cNvCxnSpPr>
          <p:nvPr/>
        </p:nvCxnSpPr>
        <p:spPr>
          <a:xfrm>
            <a:off x="7304568" y="5386627"/>
            <a:ext cx="834595" cy="740985"/>
          </a:xfrm>
          <a:prstGeom prst="bentConnector2">
            <a:avLst/>
          </a:prstGeom>
          <a:noFill/>
          <a:ln w="38100" cap="flat">
            <a:solidFill>
              <a:srgbClr val="2F255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5" name="TextBox 64">
            <a:extLst>
              <a:ext uri="{FF2B5EF4-FFF2-40B4-BE49-F238E27FC236}">
                <a16:creationId xmlns:a16="http://schemas.microsoft.com/office/drawing/2014/main" id="{657DD978-BE84-411C-8D04-26341F6CB675}"/>
              </a:ext>
            </a:extLst>
          </p:cNvPr>
          <p:cNvSpPr txBox="1"/>
          <p:nvPr/>
        </p:nvSpPr>
        <p:spPr>
          <a:xfrm>
            <a:off x="8231494" y="4568692"/>
            <a:ext cx="3170885" cy="689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Arial"/>
                <a:cs typeface="Arial"/>
                <a:sym typeface="Arial"/>
              </a:rPr>
              <a:t>Export to csv </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Arial"/>
                <a:cs typeface="Arial"/>
                <a:sym typeface="Arial"/>
              </a:rPr>
              <a:t>(random numbers are volatile!)</a:t>
            </a:r>
          </a:p>
        </p:txBody>
      </p:sp>
      <p:cxnSp>
        <p:nvCxnSpPr>
          <p:cNvPr id="67" name="Straight Arrow Connector 66">
            <a:extLst>
              <a:ext uri="{FF2B5EF4-FFF2-40B4-BE49-F238E27FC236}">
                <a16:creationId xmlns:a16="http://schemas.microsoft.com/office/drawing/2014/main" id="{1CE6975C-DAA5-441C-95D4-82088BCE78B0}"/>
              </a:ext>
            </a:extLst>
          </p:cNvPr>
          <p:cNvCxnSpPr>
            <a:stCxn id="48" idx="3"/>
          </p:cNvCxnSpPr>
          <p:nvPr/>
        </p:nvCxnSpPr>
        <p:spPr>
          <a:xfrm>
            <a:off x="8893831" y="6312277"/>
            <a:ext cx="2644453" cy="0"/>
          </a:xfrm>
          <a:prstGeom prst="straightConnector1">
            <a:avLst/>
          </a:prstGeom>
          <a:noFill/>
          <a:ln w="38100" cap="flat">
            <a:solidFill>
              <a:srgbClr val="2F2552"/>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69" name="Picture 68">
            <a:extLst>
              <a:ext uri="{FF2B5EF4-FFF2-40B4-BE49-F238E27FC236}">
                <a16:creationId xmlns:a16="http://schemas.microsoft.com/office/drawing/2014/main" id="{2662576A-2754-4791-AE0C-2F30F82A63D9}"/>
              </a:ext>
            </a:extLst>
          </p:cNvPr>
          <p:cNvPicPr>
            <a:picLocks noChangeAspect="1"/>
          </p:cNvPicPr>
          <p:nvPr/>
        </p:nvPicPr>
        <p:blipFill rotWithShape="1">
          <a:blip r:embed="rId5">
            <a:extLst>
              <a:ext uri="{28A0092B-C50C-407E-A947-70E740481C1C}">
                <a14:useLocalDpi xmlns:a14="http://schemas.microsoft.com/office/drawing/2010/main" val="0"/>
              </a:ext>
            </a:extLst>
          </a:blip>
          <a:srcRect l="9987" t="1550" r="7624" b="10252"/>
          <a:stretch/>
        </p:blipFill>
        <p:spPr>
          <a:xfrm>
            <a:off x="27550" y="0"/>
            <a:ext cx="3996071" cy="6048707"/>
          </a:xfrm>
          <a:prstGeom prst="rect">
            <a:avLst/>
          </a:prstGeom>
        </p:spPr>
      </p:pic>
    </p:spTree>
    <p:extLst>
      <p:ext uri="{BB962C8B-B14F-4D97-AF65-F5344CB8AC3E}">
        <p14:creationId xmlns:p14="http://schemas.microsoft.com/office/powerpoint/2010/main" val="27569526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CC61EE-4F55-4363-8C31-66549F4BA338}"/>
              </a:ext>
            </a:extLst>
          </p:cNvPr>
          <p:cNvSpPr>
            <a:spLocks noGrp="1"/>
          </p:cNvSpPr>
          <p:nvPr>
            <p:ph type="body" sz="quarter" idx="21"/>
          </p:nvPr>
        </p:nvSpPr>
        <p:spPr>
          <a:xfrm>
            <a:off x="7679198" y="6505458"/>
            <a:ext cx="3944150" cy="246221"/>
          </a:xfrm>
        </p:spPr>
        <p:txBody>
          <a:bodyPr/>
          <a:lstStyle/>
          <a:p>
            <a:r>
              <a:rPr lang="en-GB" dirty="0"/>
              <a:t>No-Exam Mathematics</a:t>
            </a:r>
          </a:p>
        </p:txBody>
      </p:sp>
      <p:grpSp>
        <p:nvGrpSpPr>
          <p:cNvPr id="20" name="Group 19">
            <a:extLst>
              <a:ext uri="{FF2B5EF4-FFF2-40B4-BE49-F238E27FC236}">
                <a16:creationId xmlns:a16="http://schemas.microsoft.com/office/drawing/2014/main" id="{084701AD-D062-424E-BD28-C81DC5E8F2DE}"/>
              </a:ext>
            </a:extLst>
          </p:cNvPr>
          <p:cNvGrpSpPr/>
          <p:nvPr/>
        </p:nvGrpSpPr>
        <p:grpSpPr>
          <a:xfrm>
            <a:off x="4419838" y="103306"/>
            <a:ext cx="4035973" cy="6085490"/>
            <a:chOff x="4269619" y="-1424733"/>
            <a:chExt cx="4035973" cy="6085490"/>
          </a:xfrm>
        </p:grpSpPr>
        <p:sp>
          <p:nvSpPr>
            <p:cNvPr id="8" name="Rectangle 7">
              <a:extLst>
                <a:ext uri="{FF2B5EF4-FFF2-40B4-BE49-F238E27FC236}">
                  <a16:creationId xmlns:a16="http://schemas.microsoft.com/office/drawing/2014/main" id="{C5D99400-C236-45B8-9614-454A10379A92}"/>
                </a:ext>
              </a:extLst>
            </p:cNvPr>
            <p:cNvSpPr/>
            <p:nvPr/>
          </p:nvSpPr>
          <p:spPr>
            <a:xfrm>
              <a:off x="4269619" y="-1424733"/>
              <a:ext cx="4035973" cy="6085490"/>
            </a:xfrm>
            <a:prstGeom prst="rect">
              <a:avLst/>
            </a:prstGeom>
            <a:solidFill>
              <a:schemeClr val="bg1">
                <a:lumMod val="95000"/>
              </a:schemeClr>
            </a:solidFill>
            <a:ln w="12700" cap="flat">
              <a:no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14" name="Picture 13">
              <a:extLst>
                <a:ext uri="{FF2B5EF4-FFF2-40B4-BE49-F238E27FC236}">
                  <a16:creationId xmlns:a16="http://schemas.microsoft.com/office/drawing/2014/main" id="{CE01BBA3-1536-454E-9B7D-E05FD028EE5E}"/>
                </a:ext>
              </a:extLst>
            </p:cNvPr>
            <p:cNvPicPr>
              <a:picLocks noChangeAspect="1"/>
            </p:cNvPicPr>
            <p:nvPr/>
          </p:nvPicPr>
          <p:blipFill rotWithShape="1">
            <a:blip r:embed="rId2">
              <a:extLst>
                <a:ext uri="{28A0092B-C50C-407E-A947-70E740481C1C}">
                  <a14:useLocalDpi xmlns:a14="http://schemas.microsoft.com/office/drawing/2010/main" val="0"/>
                </a:ext>
              </a:extLst>
            </a:blip>
            <a:srcRect l="10101" t="3253" r="8580" b="11264"/>
            <a:stretch/>
          </p:blipFill>
          <p:spPr>
            <a:xfrm>
              <a:off x="4269619" y="-1424733"/>
              <a:ext cx="3944150" cy="5862424"/>
            </a:xfrm>
            <a:prstGeom prst="rect">
              <a:avLst/>
            </a:prstGeom>
          </p:spPr>
        </p:pic>
      </p:grpSp>
      <p:grpSp>
        <p:nvGrpSpPr>
          <p:cNvPr id="19" name="Group 18">
            <a:extLst>
              <a:ext uri="{FF2B5EF4-FFF2-40B4-BE49-F238E27FC236}">
                <a16:creationId xmlns:a16="http://schemas.microsoft.com/office/drawing/2014/main" id="{B5DDE188-D196-4FC7-A344-C2F31092340F}"/>
              </a:ext>
            </a:extLst>
          </p:cNvPr>
          <p:cNvGrpSpPr/>
          <p:nvPr/>
        </p:nvGrpSpPr>
        <p:grpSpPr>
          <a:xfrm>
            <a:off x="2125475" y="437908"/>
            <a:ext cx="4035973" cy="6085490"/>
            <a:chOff x="2952438" y="-414606"/>
            <a:chExt cx="4035973" cy="6085490"/>
          </a:xfrm>
        </p:grpSpPr>
        <p:sp>
          <p:nvSpPr>
            <p:cNvPr id="7" name="Rectangle 6">
              <a:extLst>
                <a:ext uri="{FF2B5EF4-FFF2-40B4-BE49-F238E27FC236}">
                  <a16:creationId xmlns:a16="http://schemas.microsoft.com/office/drawing/2014/main" id="{FC3D93E2-06B4-4A81-B87A-BDB8BEEB1D81}"/>
                </a:ext>
              </a:extLst>
            </p:cNvPr>
            <p:cNvSpPr/>
            <p:nvPr/>
          </p:nvSpPr>
          <p:spPr>
            <a:xfrm>
              <a:off x="2952438" y="-414606"/>
              <a:ext cx="4035973" cy="6085490"/>
            </a:xfrm>
            <a:prstGeom prst="rect">
              <a:avLst/>
            </a:prstGeom>
            <a:solidFill>
              <a:schemeClr val="bg1">
                <a:lumMod val="95000"/>
              </a:schemeClr>
            </a:solidFill>
            <a:ln w="12700" cap="flat">
              <a:no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12" name="Picture 11">
              <a:extLst>
                <a:ext uri="{FF2B5EF4-FFF2-40B4-BE49-F238E27FC236}">
                  <a16:creationId xmlns:a16="http://schemas.microsoft.com/office/drawing/2014/main" id="{5DA6C8C8-E947-4867-A573-C2A3B258B327}"/>
                </a:ext>
              </a:extLst>
            </p:cNvPr>
            <p:cNvPicPr>
              <a:picLocks noChangeAspect="1"/>
            </p:cNvPicPr>
            <p:nvPr/>
          </p:nvPicPr>
          <p:blipFill rotWithShape="1">
            <a:blip r:embed="rId3">
              <a:extLst>
                <a:ext uri="{28A0092B-C50C-407E-A947-70E740481C1C}">
                  <a14:useLocalDpi xmlns:a14="http://schemas.microsoft.com/office/drawing/2010/main" val="0"/>
                </a:ext>
              </a:extLst>
            </a:blip>
            <a:srcRect l="11897" t="3524" r="9716" b="11265"/>
            <a:stretch/>
          </p:blipFill>
          <p:spPr>
            <a:xfrm>
              <a:off x="3069434" y="-414606"/>
              <a:ext cx="3801980" cy="5843806"/>
            </a:xfrm>
            <a:prstGeom prst="rect">
              <a:avLst/>
            </a:prstGeom>
          </p:spPr>
        </p:pic>
      </p:grpSp>
      <p:grpSp>
        <p:nvGrpSpPr>
          <p:cNvPr id="18" name="Group 17">
            <a:extLst>
              <a:ext uri="{FF2B5EF4-FFF2-40B4-BE49-F238E27FC236}">
                <a16:creationId xmlns:a16="http://schemas.microsoft.com/office/drawing/2014/main" id="{152132B1-6B19-4ACB-A05D-D157F5F728BE}"/>
              </a:ext>
            </a:extLst>
          </p:cNvPr>
          <p:cNvGrpSpPr/>
          <p:nvPr/>
        </p:nvGrpSpPr>
        <p:grpSpPr>
          <a:xfrm>
            <a:off x="-40524" y="772509"/>
            <a:ext cx="4035973" cy="6085491"/>
            <a:chOff x="233646" y="96253"/>
            <a:chExt cx="4035973" cy="6085491"/>
          </a:xfrm>
        </p:grpSpPr>
        <p:sp>
          <p:nvSpPr>
            <p:cNvPr id="5" name="Rectangle 4">
              <a:extLst>
                <a:ext uri="{FF2B5EF4-FFF2-40B4-BE49-F238E27FC236}">
                  <a16:creationId xmlns:a16="http://schemas.microsoft.com/office/drawing/2014/main" id="{68C92F89-2663-42C2-A6B7-F8473AB26AE9}"/>
                </a:ext>
              </a:extLst>
            </p:cNvPr>
            <p:cNvSpPr/>
            <p:nvPr/>
          </p:nvSpPr>
          <p:spPr>
            <a:xfrm>
              <a:off x="233646" y="96254"/>
              <a:ext cx="4035973" cy="6085490"/>
            </a:xfrm>
            <a:prstGeom prst="rect">
              <a:avLst/>
            </a:prstGeom>
            <a:solidFill>
              <a:schemeClr val="bg1">
                <a:lumMod val="95000"/>
              </a:schemeClr>
            </a:solidFill>
            <a:ln w="12700" cap="flat">
              <a:no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10" name="Picture 9">
              <a:extLst>
                <a:ext uri="{FF2B5EF4-FFF2-40B4-BE49-F238E27FC236}">
                  <a16:creationId xmlns:a16="http://schemas.microsoft.com/office/drawing/2014/main" id="{1B36AE18-09E8-44DA-B1EE-B467720E0964}"/>
                </a:ext>
              </a:extLst>
            </p:cNvPr>
            <p:cNvPicPr>
              <a:picLocks noChangeAspect="1"/>
            </p:cNvPicPr>
            <p:nvPr/>
          </p:nvPicPr>
          <p:blipFill rotWithShape="1">
            <a:blip r:embed="rId4">
              <a:extLst>
                <a:ext uri="{28A0092B-C50C-407E-A947-70E740481C1C}">
                  <a14:useLocalDpi xmlns:a14="http://schemas.microsoft.com/office/drawing/2010/main" val="0"/>
                </a:ext>
              </a:extLst>
            </a:blip>
            <a:srcRect l="10615" t="3346" r="10998" b="10689"/>
            <a:stretch/>
          </p:blipFill>
          <p:spPr>
            <a:xfrm>
              <a:off x="233646" y="96253"/>
              <a:ext cx="3801979" cy="5895474"/>
            </a:xfrm>
            <a:prstGeom prst="rect">
              <a:avLst/>
            </a:prstGeom>
          </p:spPr>
        </p:pic>
      </p:grpSp>
      <p:sp>
        <p:nvSpPr>
          <p:cNvPr id="21" name="TextBox 20">
            <a:extLst>
              <a:ext uri="{FF2B5EF4-FFF2-40B4-BE49-F238E27FC236}">
                <a16:creationId xmlns:a16="http://schemas.microsoft.com/office/drawing/2014/main" id="{1755310A-2FE1-4C59-833C-B2C135FE9A57}"/>
              </a:ext>
            </a:extLst>
          </p:cNvPr>
          <p:cNvSpPr txBox="1"/>
          <p:nvPr/>
        </p:nvSpPr>
        <p:spPr>
          <a:xfrm>
            <a:off x="101819" y="190017"/>
            <a:ext cx="1829732" cy="495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mn-lt"/>
                <a:ea typeface="Arial"/>
                <a:cs typeface="Arial"/>
                <a:sym typeface="Arial"/>
              </a:rPr>
              <a:t>“Merge to PDF”</a:t>
            </a:r>
          </a:p>
        </p:txBody>
      </p:sp>
      <p:sp>
        <p:nvSpPr>
          <p:cNvPr id="22" name="TextBox 21">
            <a:extLst>
              <a:ext uri="{FF2B5EF4-FFF2-40B4-BE49-F238E27FC236}">
                <a16:creationId xmlns:a16="http://schemas.microsoft.com/office/drawing/2014/main" id="{CB1835E5-3E85-4A2F-87F4-9E1EECA12641}"/>
              </a:ext>
            </a:extLst>
          </p:cNvPr>
          <p:cNvSpPr txBox="1"/>
          <p:nvPr/>
        </p:nvSpPr>
        <p:spPr>
          <a:xfrm>
            <a:off x="8842247" y="437908"/>
            <a:ext cx="3008859" cy="19518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lang="en-GB" sz="1800" dirty="0">
                <a:latin typeface="+mn-lt"/>
              </a:rPr>
              <a:t>Can also automatically email the PDF to students.</a:t>
            </a:r>
          </a:p>
          <a:p>
            <a:pPr marL="0" marR="0" indent="0" algn="l" defTabSz="914400" rtl="0" fontAlgn="auto" latinLnBrk="0" hangingPunct="0">
              <a:lnSpc>
                <a:spcPct val="100000"/>
              </a:lnSpc>
              <a:spcBef>
                <a:spcPts val="0"/>
              </a:spcBef>
              <a:spcAft>
                <a:spcPts val="0"/>
              </a:spcAft>
              <a:buClrTx/>
              <a:buSzTx/>
              <a:buFontTx/>
              <a:buNone/>
              <a:tabLst/>
            </a:pPr>
            <a:endParaRPr lang="en-GB" sz="1800" dirty="0">
              <a:latin typeface="+mn-lt"/>
            </a:endParaRP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Add student emails into the spreadsheet.</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Check the output first!</a:t>
            </a:r>
          </a:p>
        </p:txBody>
      </p:sp>
      <p:sp>
        <p:nvSpPr>
          <p:cNvPr id="23" name="TextBox 22">
            <a:extLst>
              <a:ext uri="{FF2B5EF4-FFF2-40B4-BE49-F238E27FC236}">
                <a16:creationId xmlns:a16="http://schemas.microsoft.com/office/drawing/2014/main" id="{899CA31C-F200-4BA2-A373-EED4BA0BE940}"/>
              </a:ext>
            </a:extLst>
          </p:cNvPr>
          <p:cNvSpPr txBox="1"/>
          <p:nvPr/>
        </p:nvSpPr>
        <p:spPr>
          <a:xfrm>
            <a:off x="8837818" y="3012155"/>
            <a:ext cx="2892971" cy="3263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fontScale="92500" lnSpcReduction="10000"/>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Arial"/>
                <a:cs typeface="Arial"/>
                <a:sym typeface="Arial"/>
              </a:rPr>
              <a:t>Pros:</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Straightforward workflow.</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n-lt"/>
                <a:ea typeface="Arial"/>
                <a:cs typeface="Arial"/>
                <a:sym typeface="Arial"/>
              </a:rPr>
              <a:t>Uses software all staff are familiar with.</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1800" dirty="0">
              <a:latin typeface="+mn-lt"/>
            </a:endParaRPr>
          </a:p>
          <a:p>
            <a:pPr marR="0" algn="l" defTabSz="914400" rtl="0" fontAlgn="auto" latinLnBrk="0" hangingPunct="0">
              <a:lnSpc>
                <a:spcPct val="100000"/>
              </a:lnSpc>
              <a:spcBef>
                <a:spcPts val="0"/>
              </a:spcBef>
              <a:spcAft>
                <a:spcPts val="0"/>
              </a:spcAft>
              <a:buClrTx/>
              <a:buSzTx/>
              <a:tabLst/>
            </a:pPr>
            <a:r>
              <a:rPr kumimoji="0" lang="en-GB" sz="1800" b="0" i="0" u="none" strike="noStrike" cap="none" spc="0" normalizeH="0" baseline="0" dirty="0">
                <a:ln>
                  <a:noFill/>
                </a:ln>
                <a:solidFill>
                  <a:srgbClr val="000000"/>
                </a:solidFill>
                <a:effectLst/>
                <a:uFillTx/>
                <a:latin typeface="+mn-lt"/>
                <a:ea typeface="Arial"/>
                <a:cs typeface="Arial"/>
                <a:sym typeface="Arial"/>
              </a:rPr>
              <a:t>Cons:</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lang="en-GB" sz="1800" dirty="0">
                <a:latin typeface="+mn-lt"/>
              </a:rPr>
              <a:t>Limited scope for calculations.</a:t>
            </a:r>
          </a:p>
          <a:p>
            <a:pPr marL="285750" marR="0" indent="-285750" algn="l" defTabSz="9144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n-lt"/>
                <a:ea typeface="Arial"/>
                <a:cs typeface="Arial"/>
                <a:sym typeface="Arial"/>
              </a:rPr>
              <a:t>Can’t </a:t>
            </a:r>
            <a:r>
              <a:rPr lang="en-GB" sz="1800" dirty="0">
                <a:latin typeface="+mn-lt"/>
              </a:rPr>
              <a:t>(easily) set a seed. Any corrections/edits will totally change the document.</a:t>
            </a:r>
            <a:endParaRPr kumimoji="0" lang="en-GB" sz="1800" b="0" i="0" u="none" strike="noStrike" cap="none" spc="0" normalizeH="0" baseline="0" dirty="0">
              <a:ln>
                <a:noFill/>
              </a:ln>
              <a:solidFill>
                <a:srgbClr val="000000"/>
              </a:solidFill>
              <a:effectLst/>
              <a:uFillTx/>
              <a:latin typeface="+mn-lt"/>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Arial"/>
              <a:cs typeface="Arial"/>
              <a:sym typeface="Arial"/>
            </a:endParaRPr>
          </a:p>
        </p:txBody>
      </p:sp>
    </p:spTree>
    <p:extLst>
      <p:ext uri="{BB962C8B-B14F-4D97-AF65-F5344CB8AC3E}">
        <p14:creationId xmlns:p14="http://schemas.microsoft.com/office/powerpoint/2010/main" val="38511557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62F1-4E21-4F65-925F-DDCADFADE145}"/>
              </a:ext>
            </a:extLst>
          </p:cNvPr>
          <p:cNvSpPr>
            <a:spLocks noGrp="1"/>
          </p:cNvSpPr>
          <p:nvPr>
            <p:ph type="title"/>
          </p:nvPr>
        </p:nvSpPr>
        <p:spPr>
          <a:xfrm>
            <a:off x="698500" y="439817"/>
            <a:ext cx="9359900" cy="1325564"/>
          </a:xfrm>
        </p:spPr>
        <p:txBody>
          <a:bodyPr>
            <a:normAutofit/>
          </a:bodyPr>
          <a:lstStyle/>
          <a:p>
            <a:r>
              <a:rPr lang="en-GB" sz="3200" dirty="0"/>
              <a:t>Technique 2: LaTeX and Python</a:t>
            </a:r>
          </a:p>
        </p:txBody>
      </p:sp>
    </p:spTree>
    <p:extLst>
      <p:ext uri="{BB962C8B-B14F-4D97-AF65-F5344CB8AC3E}">
        <p14:creationId xmlns:p14="http://schemas.microsoft.com/office/powerpoint/2010/main" val="37426486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B13ADE-EF02-4433-AD85-B0903CBBD05D}"/>
              </a:ext>
            </a:extLst>
          </p:cNvPr>
          <p:cNvSpPr>
            <a:spLocks noGrp="1"/>
          </p:cNvSpPr>
          <p:nvPr>
            <p:ph type="body" sz="quarter" idx="21"/>
          </p:nvPr>
        </p:nvSpPr>
        <p:spPr>
          <a:xfrm>
            <a:off x="7679198" y="6505458"/>
            <a:ext cx="3944150" cy="400110"/>
          </a:xfrm>
        </p:spPr>
        <p:txBody>
          <a:bodyPr/>
          <a:lstStyle/>
          <a:p>
            <a:r>
              <a:rPr lang="en-GB" dirty="0"/>
              <a:t>No-exam mathematics</a:t>
            </a:r>
          </a:p>
          <a:p>
            <a:endParaRPr lang="en-GB" dirty="0"/>
          </a:p>
        </p:txBody>
      </p:sp>
      <p:pic>
        <p:nvPicPr>
          <p:cNvPr id="3" name="Picture 2">
            <a:extLst>
              <a:ext uri="{FF2B5EF4-FFF2-40B4-BE49-F238E27FC236}">
                <a16:creationId xmlns:a16="http://schemas.microsoft.com/office/drawing/2014/main" id="{51EEE9CF-347B-4913-903E-54F5253AC8C2}"/>
              </a:ext>
            </a:extLst>
          </p:cNvPr>
          <p:cNvPicPr>
            <a:picLocks noChangeAspect="1"/>
          </p:cNvPicPr>
          <p:nvPr/>
        </p:nvPicPr>
        <p:blipFill>
          <a:blip r:embed="rId3"/>
          <a:stretch>
            <a:fillRect/>
          </a:stretch>
        </p:blipFill>
        <p:spPr>
          <a:xfrm>
            <a:off x="0" y="0"/>
            <a:ext cx="1324160" cy="876422"/>
          </a:xfrm>
          <a:prstGeom prst="rect">
            <a:avLst/>
          </a:prstGeom>
        </p:spPr>
      </p:pic>
      <p:pic>
        <p:nvPicPr>
          <p:cNvPr id="6" name="Picture 5">
            <a:extLst>
              <a:ext uri="{FF2B5EF4-FFF2-40B4-BE49-F238E27FC236}">
                <a16:creationId xmlns:a16="http://schemas.microsoft.com/office/drawing/2014/main" id="{2E978742-143B-468B-AD3A-52AE80BAF4A1}"/>
              </a:ext>
            </a:extLst>
          </p:cNvPr>
          <p:cNvPicPr>
            <a:picLocks noChangeAspect="1"/>
          </p:cNvPicPr>
          <p:nvPr/>
        </p:nvPicPr>
        <p:blipFill rotWithShape="1">
          <a:blip r:embed="rId4"/>
          <a:srcRect b="10802"/>
          <a:stretch/>
        </p:blipFill>
        <p:spPr>
          <a:xfrm>
            <a:off x="1568496" y="798345"/>
            <a:ext cx="5325218" cy="5599758"/>
          </a:xfrm>
          <a:prstGeom prst="rect">
            <a:avLst/>
          </a:prstGeom>
        </p:spPr>
      </p:pic>
      <p:sp>
        <p:nvSpPr>
          <p:cNvPr id="13" name="TextBox 12">
            <a:extLst>
              <a:ext uri="{FF2B5EF4-FFF2-40B4-BE49-F238E27FC236}">
                <a16:creationId xmlns:a16="http://schemas.microsoft.com/office/drawing/2014/main" id="{93275B64-C261-4578-BCD5-851F04A3BC64}"/>
              </a:ext>
            </a:extLst>
          </p:cNvPr>
          <p:cNvSpPr txBox="1"/>
          <p:nvPr/>
        </p:nvSpPr>
        <p:spPr>
          <a:xfrm>
            <a:off x="2213810" y="150395"/>
            <a:ext cx="2731169" cy="372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2F2552"/>
                </a:solidFill>
                <a:effectLst/>
                <a:uFillTx/>
                <a:latin typeface="+mn-lt"/>
                <a:ea typeface="Arial"/>
                <a:cs typeface="Arial"/>
                <a:sym typeface="Arial"/>
              </a:rPr>
              <a:t>LaTeX preamble</a:t>
            </a:r>
          </a:p>
        </p:txBody>
      </p:sp>
      <p:pic>
        <p:nvPicPr>
          <p:cNvPr id="14" name="Picture 13">
            <a:extLst>
              <a:ext uri="{FF2B5EF4-FFF2-40B4-BE49-F238E27FC236}">
                <a16:creationId xmlns:a16="http://schemas.microsoft.com/office/drawing/2014/main" id="{5B02A157-904E-44DE-B60B-E22D215ECF8B}"/>
              </a:ext>
            </a:extLst>
          </p:cNvPr>
          <p:cNvPicPr>
            <a:picLocks noChangeAspect="1"/>
          </p:cNvPicPr>
          <p:nvPr/>
        </p:nvPicPr>
        <p:blipFill>
          <a:blip r:embed="rId5"/>
          <a:stretch>
            <a:fillRect/>
          </a:stretch>
        </p:blipFill>
        <p:spPr>
          <a:xfrm>
            <a:off x="7138050" y="1015727"/>
            <a:ext cx="4934639" cy="5382376"/>
          </a:xfrm>
          <a:prstGeom prst="rect">
            <a:avLst/>
          </a:prstGeom>
        </p:spPr>
      </p:pic>
      <p:cxnSp>
        <p:nvCxnSpPr>
          <p:cNvPr id="16" name="Connector: Elbow 15">
            <a:extLst>
              <a:ext uri="{FF2B5EF4-FFF2-40B4-BE49-F238E27FC236}">
                <a16:creationId xmlns:a16="http://schemas.microsoft.com/office/drawing/2014/main" id="{1895CB91-59F4-406A-8B0F-FA4453BB9896}"/>
              </a:ext>
            </a:extLst>
          </p:cNvPr>
          <p:cNvCxnSpPr>
            <a:cxnSpLocks/>
          </p:cNvCxnSpPr>
          <p:nvPr/>
        </p:nvCxnSpPr>
        <p:spPr>
          <a:xfrm>
            <a:off x="1094874" y="336884"/>
            <a:ext cx="938463" cy="461461"/>
          </a:xfrm>
          <a:prstGeom prst="bentConnector3">
            <a:avLst>
              <a:gd name="adj1" fmla="val 100000"/>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8906934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PRESGUID" val="9b12c678-c80c-40a0-9364-4d33f5c516ac"/>
</p:tagLst>
</file>

<file path=ppt/theme/theme1.xml><?xml version="1.0" encoding="utf-8"?>
<a:theme xmlns:a="http://schemas.openxmlformats.org/drawingml/2006/main" name="Office Theme">
  <a:themeElements>
    <a:clrScheme name="Custom 1">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00FF"/>
      </a:folHlink>
    </a:clrScheme>
    <a:fontScheme name="Dax">
      <a:majorFont>
        <a:latin typeface="Dax-Bold"/>
        <a:ea typeface="Helvetica"/>
        <a:cs typeface="Helvetica"/>
      </a:majorFont>
      <a:minorFont>
        <a:latin typeface="Dax-Medium"/>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DD28E6A120D545B731AE08CD67FCE6" ma:contentTypeVersion="10" ma:contentTypeDescription="Create a new document." ma:contentTypeScope="" ma:versionID="3c7d823900fe86c73d422bec63c124b8">
  <xsd:schema xmlns:xsd="http://www.w3.org/2001/XMLSchema" xmlns:xs="http://www.w3.org/2001/XMLSchema" xmlns:p="http://schemas.microsoft.com/office/2006/metadata/properties" xmlns:ns2="c706fdfd-4318-4390-ae76-2449a7e89587" targetNamespace="http://schemas.microsoft.com/office/2006/metadata/properties" ma:root="true" ma:fieldsID="82dd89c0d180d8dc57d8ef1e384d4aeb" ns2:_="">
    <xsd:import namespace="c706fdfd-4318-4390-ae76-2449a7e895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6fdfd-4318-4390-ae76-2449a7e89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DC091-3C92-4F47-A5BB-7C4828C205F8}">
  <ds:schemaRefs>
    <ds:schemaRef ds:uri="http://schemas.microsoft.com/sharepoint/v3/contenttype/forms"/>
  </ds:schemaRefs>
</ds:datastoreItem>
</file>

<file path=customXml/itemProps2.xml><?xml version="1.0" encoding="utf-8"?>
<ds:datastoreItem xmlns:ds="http://schemas.openxmlformats.org/officeDocument/2006/customXml" ds:itemID="{FA7949D9-BD0B-4662-8456-E88B92722365}">
  <ds:schemaRef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schemas.microsoft.com/office/infopath/2007/PartnerControls"/>
    <ds:schemaRef ds:uri="c706fdfd-4318-4390-ae76-2449a7e89587"/>
  </ds:schemaRefs>
</ds:datastoreItem>
</file>

<file path=customXml/itemProps3.xml><?xml version="1.0" encoding="utf-8"?>
<ds:datastoreItem xmlns:ds="http://schemas.openxmlformats.org/officeDocument/2006/customXml" ds:itemID="{3A675B5C-3784-4FBD-9516-F72F2F267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6fdfd-4318-4390-ae76-2449a7e895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8604</TotalTime>
  <Words>1428</Words>
  <Application>Microsoft Office PowerPoint</Application>
  <PresentationFormat>Widescreen</PresentationFormat>
  <Paragraphs>201</Paragraphs>
  <Slides>24</Slides>
  <Notes>17</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Adobe Ming Std L</vt:lpstr>
      <vt:lpstr>Arial</vt:lpstr>
      <vt:lpstr>Arial Black</vt:lpstr>
      <vt:lpstr>Cabin-Regular</vt:lpstr>
      <vt:lpstr>Calibri</vt:lpstr>
      <vt:lpstr>Cambria Math</vt:lpstr>
      <vt:lpstr>Dax-Bold</vt:lpstr>
      <vt:lpstr>Dax-Medium</vt:lpstr>
      <vt:lpstr>Dax-Regular</vt:lpstr>
      <vt:lpstr>Indy Serif</vt:lpstr>
      <vt:lpstr>Lucida Console</vt:lpstr>
      <vt:lpstr>Lucida Sans Typewriter</vt:lpstr>
      <vt:lpstr>Plus Jakarta Sans</vt:lpstr>
      <vt:lpstr>Segoe UI</vt:lpstr>
      <vt:lpstr>Office Theme</vt:lpstr>
      <vt:lpstr>No-exam mathematics</vt:lpstr>
      <vt:lpstr>Mathematics Degrees</vt:lpstr>
      <vt:lpstr>Examinations</vt:lpstr>
      <vt:lpstr>MDX Context</vt:lpstr>
      <vt:lpstr>Technique 1: Word MailMerge</vt:lpstr>
      <vt:lpstr>PowerPoint Presentation</vt:lpstr>
      <vt:lpstr>PowerPoint Presentation</vt:lpstr>
      <vt:lpstr>Technique 2: LaTeX and Python</vt:lpstr>
      <vt:lpstr>PowerPoint Presentation</vt:lpstr>
      <vt:lpstr>PowerPoint Presentation</vt:lpstr>
      <vt:lpstr>PowerPoint Presentation</vt:lpstr>
      <vt:lpstr>PowerPoint Presentation</vt:lpstr>
      <vt:lpstr>PowerPoint Presentation</vt:lpstr>
      <vt:lpstr>Technique 3: RMarKDOWN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title slide here Arial black</dc:title>
  <dc:creator>Daniella Feldman</dc:creator>
  <cp:lastModifiedBy>Nicholas Sharples</cp:lastModifiedBy>
  <cp:revision>160</cp:revision>
  <cp:lastPrinted>2021-09-02T11:54:29Z</cp:lastPrinted>
  <dcterms:modified xsi:type="dcterms:W3CDTF">2023-09-05T09:47:09Z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0x0101002FDD28E6A120D545B731AE08CD67FCE6</vt:lpwstr>
  </property>
</Properties>
</file>