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3"/>
  </p:notesMasterIdLst>
  <p:sldIdLst>
    <p:sldId id="268" r:id="rId5"/>
    <p:sldId id="346" r:id="rId6"/>
    <p:sldId id="408" r:id="rId7"/>
    <p:sldId id="403" r:id="rId8"/>
    <p:sldId id="404" r:id="rId9"/>
    <p:sldId id="378" r:id="rId10"/>
    <p:sldId id="399" r:id="rId11"/>
    <p:sldId id="347" r:id="rId12"/>
    <p:sldId id="405" r:id="rId13"/>
    <p:sldId id="390" r:id="rId14"/>
    <p:sldId id="406" r:id="rId15"/>
    <p:sldId id="407" r:id="rId16"/>
    <p:sldId id="350" r:id="rId17"/>
    <p:sldId id="380" r:id="rId18"/>
    <p:sldId id="373" r:id="rId19"/>
    <p:sldId id="416" r:id="rId20"/>
    <p:sldId id="401" r:id="rId21"/>
    <p:sldId id="410" r:id="rId22"/>
    <p:sldId id="412" r:id="rId23"/>
    <p:sldId id="413" r:id="rId24"/>
    <p:sldId id="411" r:id="rId25"/>
    <p:sldId id="415" r:id="rId26"/>
    <p:sldId id="417" r:id="rId27"/>
    <p:sldId id="418" r:id="rId28"/>
    <p:sldId id="387" r:id="rId29"/>
    <p:sldId id="318" r:id="rId30"/>
    <p:sldId id="409" r:id="rId31"/>
    <p:sldId id="414" r:id="rId32"/>
  </p:sldIdLst>
  <p:sldSz cx="12192000" cy="6858000"/>
  <p:notesSz cx="6858000" cy="9945688"/>
  <p:custDataLst>
    <p:tags r:id="rId34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Megeney" initials="AM" lastIdx="2" clrIdx="0">
    <p:extLst>
      <p:ext uri="{19B8F6BF-5375-455C-9EA6-DF929625EA0E}">
        <p15:presenceInfo xmlns:p15="http://schemas.microsoft.com/office/powerpoint/2012/main" userId="S::A.Megeney@mdx.ac.uk::45c69655-b3d1-400d-8a21-33f0da910cc8" providerId="AD"/>
      </p:ext>
    </p:extLst>
  </p:cmAuthor>
  <p:cmAuthor id="2" name="Nicholas Sharples" initials="NS" lastIdx="4" clrIdx="1">
    <p:extLst>
      <p:ext uri="{19B8F6BF-5375-455C-9EA6-DF929625EA0E}">
        <p15:presenceInfo xmlns:p15="http://schemas.microsoft.com/office/powerpoint/2012/main" userId="S-1-5-21-6791313-351560616-2519392640-275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452"/>
    <a:srgbClr val="6E6E6E"/>
    <a:srgbClr val="E9521D"/>
    <a:srgbClr val="E3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4EC36-C35E-6076-165C-21B8BFF301F8}" v="90" dt="2023-09-04T10:07:04.33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95" autoAdjust="0"/>
  </p:normalViewPr>
  <p:slideViewPr>
    <p:cSldViewPr snapToGrid="0">
      <p:cViewPr varScale="1">
        <p:scale>
          <a:sx n="93" d="100"/>
          <a:sy n="93" d="100"/>
        </p:scale>
        <p:origin x="11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Sharples" userId="4a4835f9-644a-43cf-ac5b-2a34e3848575" providerId="ADAL" clId="{2685930F-E0FE-4233-B5C6-B39B9EFECBE6}"/>
    <pc:docChg chg="undo custSel addSld delSld modSld sldOrd">
      <pc:chgData name="Nicholas Sharples" userId="4a4835f9-644a-43cf-ac5b-2a34e3848575" providerId="ADAL" clId="{2685930F-E0FE-4233-B5C6-B39B9EFECBE6}" dt="2023-09-04T14:02:04.255" v="4676" actId="12"/>
      <pc:docMkLst>
        <pc:docMk/>
      </pc:docMkLst>
      <pc:sldChg chg="addSp delSp modSp">
        <pc:chgData name="Nicholas Sharples" userId="4a4835f9-644a-43cf-ac5b-2a34e3848575" providerId="ADAL" clId="{2685930F-E0FE-4233-B5C6-B39B9EFECBE6}" dt="2023-09-04T11:10:40.860" v="1810" actId="1076"/>
        <pc:sldMkLst>
          <pc:docMk/>
          <pc:sldMk cId="0" sldId="268"/>
        </pc:sldMkLst>
        <pc:spChg chg="add del mod">
          <ac:chgData name="Nicholas Sharples" userId="4a4835f9-644a-43cf-ac5b-2a34e3848575" providerId="ADAL" clId="{2685930F-E0FE-4233-B5C6-B39B9EFECBE6}" dt="2023-09-04T11:10:00.901" v="1794" actId="478"/>
          <ac:spMkLst>
            <pc:docMk/>
            <pc:sldMk cId="0" sldId="268"/>
            <ac:spMk id="4" creationId="{D5186334-A354-4391-B400-8E17CF727ABD}"/>
          </ac:spMkLst>
        </pc:spChg>
        <pc:spChg chg="add">
          <ac:chgData name="Nicholas Sharples" userId="4a4835f9-644a-43cf-ac5b-2a34e3848575" providerId="ADAL" clId="{2685930F-E0FE-4233-B5C6-B39B9EFECBE6}" dt="2023-09-04T11:09:03.278" v="1772"/>
          <ac:spMkLst>
            <pc:docMk/>
            <pc:sldMk cId="0" sldId="268"/>
            <ac:spMk id="7" creationId="{AD7AE000-2766-4306-9DDD-BCA44D8337A2}"/>
          </ac:spMkLst>
        </pc:spChg>
        <pc:spChg chg="add">
          <ac:chgData name="Nicholas Sharples" userId="4a4835f9-644a-43cf-ac5b-2a34e3848575" providerId="ADAL" clId="{2685930F-E0FE-4233-B5C6-B39B9EFECBE6}" dt="2023-09-04T11:09:03.278" v="1772"/>
          <ac:spMkLst>
            <pc:docMk/>
            <pc:sldMk cId="0" sldId="268"/>
            <ac:spMk id="8" creationId="{12C54269-0B5E-44D1-92A0-24519B05A806}"/>
          </ac:spMkLst>
        </pc:spChg>
        <pc:spChg chg="add del">
          <ac:chgData name="Nicholas Sharples" userId="4a4835f9-644a-43cf-ac5b-2a34e3848575" providerId="ADAL" clId="{2685930F-E0FE-4233-B5C6-B39B9EFECBE6}" dt="2023-09-04T11:09:17.645" v="1774" actId="478"/>
          <ac:spMkLst>
            <pc:docMk/>
            <pc:sldMk cId="0" sldId="268"/>
            <ac:spMk id="9" creationId="{799C184F-5982-464E-9B27-F9D1DAD06E00}"/>
          </ac:spMkLst>
        </pc:spChg>
        <pc:spChg chg="add del">
          <ac:chgData name="Nicholas Sharples" userId="4a4835f9-644a-43cf-ac5b-2a34e3848575" providerId="ADAL" clId="{2685930F-E0FE-4233-B5C6-B39B9EFECBE6}" dt="2023-09-04T11:09:17.645" v="1774" actId="478"/>
          <ac:spMkLst>
            <pc:docMk/>
            <pc:sldMk cId="0" sldId="268"/>
            <ac:spMk id="10" creationId="{A633FB0F-39D2-4414-A7DA-BA29E855387B}"/>
          </ac:spMkLst>
        </pc:spChg>
        <pc:spChg chg="add mod">
          <ac:chgData name="Nicholas Sharples" userId="4a4835f9-644a-43cf-ac5b-2a34e3848575" providerId="ADAL" clId="{2685930F-E0FE-4233-B5C6-B39B9EFECBE6}" dt="2023-09-04T11:10:40.860" v="1810" actId="1076"/>
          <ac:spMkLst>
            <pc:docMk/>
            <pc:sldMk cId="0" sldId="268"/>
            <ac:spMk id="11" creationId="{10B44BE8-0904-4BF9-8C5F-1DB750893D48}"/>
          </ac:spMkLst>
        </pc:spChg>
        <pc:spChg chg="add mod">
          <ac:chgData name="Nicholas Sharples" userId="4a4835f9-644a-43cf-ac5b-2a34e3848575" providerId="ADAL" clId="{2685930F-E0FE-4233-B5C6-B39B9EFECBE6}" dt="2023-09-04T11:10:32.252" v="1809" actId="1076"/>
          <ac:spMkLst>
            <pc:docMk/>
            <pc:sldMk cId="0" sldId="268"/>
            <ac:spMk id="14" creationId="{DC09B640-E7C2-4D5B-A542-09F81F7B4EC5}"/>
          </ac:spMkLst>
        </pc:spChg>
        <pc:spChg chg="del">
          <ac:chgData name="Nicholas Sharples" userId="4a4835f9-644a-43cf-ac5b-2a34e3848575" providerId="ADAL" clId="{2685930F-E0FE-4233-B5C6-B39B9EFECBE6}" dt="2023-09-04T11:09:44.205" v="1792" actId="478"/>
          <ac:spMkLst>
            <pc:docMk/>
            <pc:sldMk cId="0" sldId="268"/>
            <ac:spMk id="426" creationId="{00000000-0000-0000-0000-000000000000}"/>
          </ac:spMkLst>
        </pc:spChg>
      </pc:sldChg>
      <pc:sldChg chg="addSp delSp modSp modNotesTx">
        <pc:chgData name="Nicholas Sharples" userId="4a4835f9-644a-43cf-ac5b-2a34e3848575" providerId="ADAL" clId="{2685930F-E0FE-4233-B5C6-B39B9EFECBE6}" dt="2023-09-04T14:02:04.255" v="4676" actId="12"/>
        <pc:sldMkLst>
          <pc:docMk/>
          <pc:sldMk cId="1216034774" sldId="318"/>
        </pc:sldMkLst>
        <pc:spChg chg="add mod">
          <ac:chgData name="Nicholas Sharples" userId="4a4835f9-644a-43cf-ac5b-2a34e3848575" providerId="ADAL" clId="{2685930F-E0FE-4233-B5C6-B39B9EFECBE6}" dt="2023-09-04T12:05:15.788" v="1853" actId="478"/>
          <ac:spMkLst>
            <pc:docMk/>
            <pc:sldMk cId="1216034774" sldId="318"/>
            <ac:spMk id="3" creationId="{B4E06F26-2AE2-4709-A014-004BC9C73D2F}"/>
          </ac:spMkLst>
        </pc:spChg>
        <pc:spChg chg="del">
          <ac:chgData name="Nicholas Sharples" userId="4a4835f9-644a-43cf-ac5b-2a34e3848575" providerId="ADAL" clId="{2685930F-E0FE-4233-B5C6-B39B9EFECBE6}" dt="2023-09-04T12:05:15.788" v="1853" actId="478"/>
          <ac:spMkLst>
            <pc:docMk/>
            <pc:sldMk cId="1216034774" sldId="318"/>
            <ac:spMk id="396" creationId="{00000000-0000-0000-0000-000000000000}"/>
          </ac:spMkLst>
        </pc:spChg>
        <pc:spChg chg="mod">
          <ac:chgData name="Nicholas Sharples" userId="4a4835f9-644a-43cf-ac5b-2a34e3848575" providerId="ADAL" clId="{2685930F-E0FE-4233-B5C6-B39B9EFECBE6}" dt="2023-09-04T14:02:04.255" v="4676" actId="12"/>
          <ac:spMkLst>
            <pc:docMk/>
            <pc:sldMk cId="1216034774" sldId="318"/>
            <ac:spMk id="397" creationId="{00000000-0000-0000-0000-000000000000}"/>
          </ac:spMkLst>
        </pc:spChg>
      </pc:sldChg>
      <pc:sldChg chg="del">
        <pc:chgData name="Nicholas Sharples" userId="4a4835f9-644a-43cf-ac5b-2a34e3848575" providerId="ADAL" clId="{2685930F-E0FE-4233-B5C6-B39B9EFECBE6}" dt="2023-09-04T12:04:32.219" v="1851" actId="2696"/>
        <pc:sldMkLst>
          <pc:docMk/>
          <pc:sldMk cId="3218649181" sldId="338"/>
        </pc:sldMkLst>
      </pc:sldChg>
      <pc:sldChg chg="modNotesTx">
        <pc:chgData name="Nicholas Sharples" userId="4a4835f9-644a-43cf-ac5b-2a34e3848575" providerId="ADAL" clId="{2685930F-E0FE-4233-B5C6-B39B9EFECBE6}" dt="2023-09-04T12:57:23.084" v="2407" actId="20577"/>
        <pc:sldMkLst>
          <pc:docMk/>
          <pc:sldMk cId="3339317018" sldId="346"/>
        </pc:sldMkLst>
      </pc:sldChg>
      <pc:sldChg chg="modNotesTx">
        <pc:chgData name="Nicholas Sharples" userId="4a4835f9-644a-43cf-ac5b-2a34e3848575" providerId="ADAL" clId="{2685930F-E0FE-4233-B5C6-B39B9EFECBE6}" dt="2023-09-04T12:57:31.489" v="2409" actId="20577"/>
        <pc:sldMkLst>
          <pc:docMk/>
          <pc:sldMk cId="3302297380" sldId="347"/>
        </pc:sldMkLst>
      </pc:sldChg>
      <pc:sldChg chg="modSp ord modNotesTx">
        <pc:chgData name="Nicholas Sharples" userId="4a4835f9-644a-43cf-ac5b-2a34e3848575" providerId="ADAL" clId="{2685930F-E0FE-4233-B5C6-B39B9EFECBE6}" dt="2023-09-04T12:35:18.043" v="2271" actId="14100"/>
        <pc:sldMkLst>
          <pc:docMk/>
          <pc:sldMk cId="2732040783" sldId="350"/>
        </pc:sldMkLst>
        <pc:spChg chg="mod">
          <ac:chgData name="Nicholas Sharples" userId="4a4835f9-644a-43cf-ac5b-2a34e3848575" providerId="ADAL" clId="{2685930F-E0FE-4233-B5C6-B39B9EFECBE6}" dt="2023-09-04T12:35:18.043" v="2271" actId="14100"/>
          <ac:spMkLst>
            <pc:docMk/>
            <pc:sldMk cId="2732040783" sldId="350"/>
            <ac:spMk id="448" creationId="{00000000-0000-0000-0000-000000000000}"/>
          </ac:spMkLst>
        </pc:spChg>
      </pc:sldChg>
      <pc:sldChg chg="del">
        <pc:chgData name="Nicholas Sharples" userId="4a4835f9-644a-43cf-ac5b-2a34e3848575" providerId="ADAL" clId="{2685930F-E0FE-4233-B5C6-B39B9EFECBE6}" dt="2023-09-04T11:59:14.585" v="1850" actId="2696"/>
        <pc:sldMkLst>
          <pc:docMk/>
          <pc:sldMk cId="2696288120" sldId="372"/>
        </pc:sldMkLst>
      </pc:sldChg>
      <pc:sldChg chg="delSp modNotesTx">
        <pc:chgData name="Nicholas Sharples" userId="4a4835f9-644a-43cf-ac5b-2a34e3848575" providerId="ADAL" clId="{2685930F-E0FE-4233-B5C6-B39B9EFECBE6}" dt="2023-09-04T12:27:41.349" v="2226" actId="20577"/>
        <pc:sldMkLst>
          <pc:docMk/>
          <pc:sldMk cId="1002600636" sldId="373"/>
        </pc:sldMkLst>
        <pc:spChg chg="del topLvl">
          <ac:chgData name="Nicholas Sharples" userId="4a4835f9-644a-43cf-ac5b-2a34e3848575" providerId="ADAL" clId="{2685930F-E0FE-4233-B5C6-B39B9EFECBE6}" dt="2023-09-04T11:59:10.643" v="1848" actId="478"/>
          <ac:spMkLst>
            <pc:docMk/>
            <pc:sldMk cId="1002600636" sldId="373"/>
            <ac:spMk id="5" creationId="{5BC4F8FE-1DA0-90DF-9BDF-EEBEC4D1634C}"/>
          </ac:spMkLst>
        </pc:spChg>
        <pc:spChg chg="del topLvl">
          <ac:chgData name="Nicholas Sharples" userId="4a4835f9-644a-43cf-ac5b-2a34e3848575" providerId="ADAL" clId="{2685930F-E0FE-4233-B5C6-B39B9EFECBE6}" dt="2023-09-04T11:59:11.178" v="1849" actId="478"/>
          <ac:spMkLst>
            <pc:docMk/>
            <pc:sldMk cId="1002600636" sldId="373"/>
            <ac:spMk id="8" creationId="{A91DE83D-AB30-FEE1-DA65-69E27FDA7CC0}"/>
          </ac:spMkLst>
        </pc:spChg>
        <pc:grpChg chg="del">
          <ac:chgData name="Nicholas Sharples" userId="4a4835f9-644a-43cf-ac5b-2a34e3848575" providerId="ADAL" clId="{2685930F-E0FE-4233-B5C6-B39B9EFECBE6}" dt="2023-09-04T11:59:10.643" v="1848" actId="478"/>
          <ac:grpSpMkLst>
            <pc:docMk/>
            <pc:sldMk cId="1002600636" sldId="373"/>
            <ac:grpSpMk id="14" creationId="{799C927E-8B55-5B88-40C7-85E6A24C5F92}"/>
          </ac:grpSpMkLst>
        </pc:grpChg>
      </pc:sldChg>
      <pc:sldChg chg="addSp delSp modSp ord addCm modCm modNotesTx">
        <pc:chgData name="Nicholas Sharples" userId="4a4835f9-644a-43cf-ac5b-2a34e3848575" providerId="ADAL" clId="{2685930F-E0FE-4233-B5C6-B39B9EFECBE6}" dt="2023-09-04T12:57:27.930" v="2408" actId="20577"/>
        <pc:sldMkLst>
          <pc:docMk/>
          <pc:sldMk cId="1163350991" sldId="378"/>
        </pc:sldMkLst>
        <pc:spChg chg="del">
          <ac:chgData name="Nicholas Sharples" userId="4a4835f9-644a-43cf-ac5b-2a34e3848575" providerId="ADAL" clId="{2685930F-E0FE-4233-B5C6-B39B9EFECBE6}" dt="2023-09-04T11:11:20.726" v="1814" actId="478"/>
          <ac:spMkLst>
            <pc:docMk/>
            <pc:sldMk cId="1163350991" sldId="378"/>
            <ac:spMk id="2" creationId="{65A19C41-A6F9-8289-EEB4-174D47EC3A51}"/>
          </ac:spMkLst>
        </pc:spChg>
        <pc:spChg chg="add del mod">
          <ac:chgData name="Nicholas Sharples" userId="4a4835f9-644a-43cf-ac5b-2a34e3848575" providerId="ADAL" clId="{2685930F-E0FE-4233-B5C6-B39B9EFECBE6}" dt="2023-09-04T11:11:19.329" v="1813" actId="478"/>
          <ac:spMkLst>
            <pc:docMk/>
            <pc:sldMk cId="1163350991" sldId="378"/>
            <ac:spMk id="4" creationId="{28535F4A-AFE5-4557-8C6A-A6EED03AF1FA}"/>
          </ac:spMkLst>
        </pc:spChg>
        <pc:spChg chg="add del">
          <ac:chgData name="Nicholas Sharples" userId="4a4835f9-644a-43cf-ac5b-2a34e3848575" providerId="ADAL" clId="{2685930F-E0FE-4233-B5C6-B39B9EFECBE6}" dt="2023-09-04T11:11:19.329" v="1813" actId="478"/>
          <ac:spMkLst>
            <pc:docMk/>
            <pc:sldMk cId="1163350991" sldId="378"/>
            <ac:spMk id="448" creationId="{00000000-0000-0000-0000-000000000000}"/>
          </ac:spMkLst>
        </pc:spChg>
      </pc:sldChg>
      <pc:sldChg chg="modSp modNotesTx">
        <pc:chgData name="Nicholas Sharples" userId="4a4835f9-644a-43cf-ac5b-2a34e3848575" providerId="ADAL" clId="{2685930F-E0FE-4233-B5C6-B39B9EFECBE6}" dt="2023-09-04T12:36:29.267" v="2272" actId="20577"/>
        <pc:sldMkLst>
          <pc:docMk/>
          <pc:sldMk cId="2719993243" sldId="380"/>
        </pc:sldMkLst>
        <pc:spChg chg="mod">
          <ac:chgData name="Nicholas Sharples" userId="4a4835f9-644a-43cf-ac5b-2a34e3848575" providerId="ADAL" clId="{2685930F-E0FE-4233-B5C6-B39B9EFECBE6}" dt="2023-09-04T12:36:29.267" v="2272" actId="20577"/>
          <ac:spMkLst>
            <pc:docMk/>
            <pc:sldMk cId="2719993243" sldId="380"/>
            <ac:spMk id="391" creationId="{00000000-0000-0000-0000-000000000000}"/>
          </ac:spMkLst>
        </pc:spChg>
      </pc:sldChg>
      <pc:sldChg chg="del">
        <pc:chgData name="Nicholas Sharples" userId="4a4835f9-644a-43cf-ac5b-2a34e3848575" providerId="ADAL" clId="{2685930F-E0FE-4233-B5C6-B39B9EFECBE6}" dt="2023-09-04T11:58:21.903" v="1847" actId="2696"/>
        <pc:sldMkLst>
          <pc:docMk/>
          <pc:sldMk cId="4138724116" sldId="381"/>
        </pc:sldMkLst>
      </pc:sldChg>
      <pc:sldChg chg="modNotesTx">
        <pc:chgData name="Nicholas Sharples" userId="4a4835f9-644a-43cf-ac5b-2a34e3848575" providerId="ADAL" clId="{2685930F-E0FE-4233-B5C6-B39B9EFECBE6}" dt="2023-09-04T12:37:10.091" v="2277" actId="20577"/>
        <pc:sldMkLst>
          <pc:docMk/>
          <pc:sldMk cId="737734798" sldId="387"/>
        </pc:sldMkLst>
      </pc:sldChg>
      <pc:sldChg chg="ord">
        <pc:chgData name="Nicholas Sharples" userId="4a4835f9-644a-43cf-ac5b-2a34e3848575" providerId="ADAL" clId="{2685930F-E0FE-4233-B5C6-B39B9EFECBE6}" dt="2023-09-04T12:35:01.214" v="2259"/>
        <pc:sldMkLst>
          <pc:docMk/>
          <pc:sldMk cId="3291464934" sldId="399"/>
        </pc:sldMkLst>
      </pc:sldChg>
      <pc:sldChg chg="addSp delSp modSp">
        <pc:chgData name="Nicholas Sharples" userId="4a4835f9-644a-43cf-ac5b-2a34e3848575" providerId="ADAL" clId="{2685930F-E0FE-4233-B5C6-B39B9EFECBE6}" dt="2023-09-04T10:25:37.337" v="936" actId="404"/>
        <pc:sldMkLst>
          <pc:docMk/>
          <pc:sldMk cId="3537176243" sldId="401"/>
        </pc:sldMkLst>
        <pc:spChg chg="mod">
          <ac:chgData name="Nicholas Sharples" userId="4a4835f9-644a-43cf-ac5b-2a34e3848575" providerId="ADAL" clId="{2685930F-E0FE-4233-B5C6-B39B9EFECBE6}" dt="2023-09-04T10:25:37.337" v="936" actId="404"/>
          <ac:spMkLst>
            <pc:docMk/>
            <pc:sldMk cId="3537176243" sldId="401"/>
            <ac:spMk id="2" creationId="{32DDE860-2218-7367-57B5-9E7A6F8B68D7}"/>
          </ac:spMkLst>
        </pc:spChg>
        <pc:spChg chg="add mod">
          <ac:chgData name="Nicholas Sharples" userId="4a4835f9-644a-43cf-ac5b-2a34e3848575" providerId="ADAL" clId="{2685930F-E0FE-4233-B5C6-B39B9EFECBE6}" dt="2023-09-04T10:25:09.539" v="935" actId="1076"/>
          <ac:spMkLst>
            <pc:docMk/>
            <pc:sldMk cId="3537176243" sldId="401"/>
            <ac:spMk id="5" creationId="{8576372D-7A1F-4556-9C3E-0A1E424B064E}"/>
          </ac:spMkLst>
        </pc:spChg>
        <pc:spChg chg="add mod">
          <ac:chgData name="Nicholas Sharples" userId="4a4835f9-644a-43cf-ac5b-2a34e3848575" providerId="ADAL" clId="{2685930F-E0FE-4233-B5C6-B39B9EFECBE6}" dt="2023-09-04T10:25:09.539" v="935" actId="1076"/>
          <ac:spMkLst>
            <pc:docMk/>
            <pc:sldMk cId="3537176243" sldId="401"/>
            <ac:spMk id="8" creationId="{24A78F11-BA20-42BE-9F05-810D2D5BB4A5}"/>
          </ac:spMkLst>
        </pc:spChg>
        <pc:spChg chg="mod">
          <ac:chgData name="Nicholas Sharples" userId="4a4835f9-644a-43cf-ac5b-2a34e3848575" providerId="ADAL" clId="{2685930F-E0FE-4233-B5C6-B39B9EFECBE6}" dt="2023-09-04T10:09:06.461" v="2" actId="164"/>
          <ac:spMkLst>
            <pc:docMk/>
            <pc:sldMk cId="3537176243" sldId="401"/>
            <ac:spMk id="10" creationId="{AEA07400-465A-9644-4C57-9393A49159C8}"/>
          </ac:spMkLst>
        </pc:spChg>
        <pc:spChg chg="add mod">
          <ac:chgData name="Nicholas Sharples" userId="4a4835f9-644a-43cf-ac5b-2a34e3848575" providerId="ADAL" clId="{2685930F-E0FE-4233-B5C6-B39B9EFECBE6}" dt="2023-09-04T10:25:09.539" v="935" actId="1076"/>
          <ac:spMkLst>
            <pc:docMk/>
            <pc:sldMk cId="3537176243" sldId="401"/>
            <ac:spMk id="11" creationId="{EEB0B81B-F351-4691-9618-B26EFE75DFD9}"/>
          </ac:spMkLst>
        </pc:spChg>
        <pc:spChg chg="add del mod">
          <ac:chgData name="Nicholas Sharples" userId="4a4835f9-644a-43cf-ac5b-2a34e3848575" providerId="ADAL" clId="{2685930F-E0FE-4233-B5C6-B39B9EFECBE6}" dt="2023-09-04T10:12:58.007" v="212" actId="478"/>
          <ac:spMkLst>
            <pc:docMk/>
            <pc:sldMk cId="3537176243" sldId="401"/>
            <ac:spMk id="12" creationId="{D784572D-94A9-4BFD-9323-C5668C1E648E}"/>
          </ac:spMkLst>
        </pc:spChg>
        <pc:spChg chg="add mod">
          <ac:chgData name="Nicholas Sharples" userId="4a4835f9-644a-43cf-ac5b-2a34e3848575" providerId="ADAL" clId="{2685930F-E0FE-4233-B5C6-B39B9EFECBE6}" dt="2023-09-04T10:25:09.539" v="935" actId="1076"/>
          <ac:spMkLst>
            <pc:docMk/>
            <pc:sldMk cId="3537176243" sldId="401"/>
            <ac:spMk id="13" creationId="{E4795E79-F5CD-4027-8475-124D3113CD4C}"/>
          </ac:spMkLst>
        </pc:spChg>
        <pc:spChg chg="add mod">
          <ac:chgData name="Nicholas Sharples" userId="4a4835f9-644a-43cf-ac5b-2a34e3848575" providerId="ADAL" clId="{2685930F-E0FE-4233-B5C6-B39B9EFECBE6}" dt="2023-09-04T10:25:09.539" v="935" actId="1076"/>
          <ac:spMkLst>
            <pc:docMk/>
            <pc:sldMk cId="3537176243" sldId="401"/>
            <ac:spMk id="14" creationId="{E6596BC1-9F29-4631-B31B-692B683490C3}"/>
          </ac:spMkLst>
        </pc:spChg>
        <pc:spChg chg="add mod">
          <ac:chgData name="Nicholas Sharples" userId="4a4835f9-644a-43cf-ac5b-2a34e3848575" providerId="ADAL" clId="{2685930F-E0FE-4233-B5C6-B39B9EFECBE6}" dt="2023-09-04T10:25:09.539" v="935" actId="1076"/>
          <ac:spMkLst>
            <pc:docMk/>
            <pc:sldMk cId="3537176243" sldId="401"/>
            <ac:spMk id="15" creationId="{9978E491-205F-42E8-86DF-D3524D7BF3D6}"/>
          </ac:spMkLst>
        </pc:spChg>
        <pc:grpChg chg="add mod">
          <ac:chgData name="Nicholas Sharples" userId="4a4835f9-644a-43cf-ac5b-2a34e3848575" providerId="ADAL" clId="{2685930F-E0FE-4233-B5C6-B39B9EFECBE6}" dt="2023-09-04T10:09:12.022" v="3" actId="1076"/>
          <ac:grpSpMkLst>
            <pc:docMk/>
            <pc:sldMk cId="3537176243" sldId="401"/>
            <ac:grpSpMk id="4" creationId="{DF4B55D7-78C7-4654-BC97-88755322A237}"/>
          </ac:grpSpMkLst>
        </pc:grpChg>
        <pc:picChg chg="mod">
          <ac:chgData name="Nicholas Sharples" userId="4a4835f9-644a-43cf-ac5b-2a34e3848575" providerId="ADAL" clId="{2685930F-E0FE-4233-B5C6-B39B9EFECBE6}" dt="2023-09-04T10:09:06.461" v="2" actId="164"/>
          <ac:picMkLst>
            <pc:docMk/>
            <pc:sldMk cId="3537176243" sldId="401"/>
            <ac:picMk id="9" creationId="{0707B660-F272-3DA8-4643-AE12F01AC9C2}"/>
          </ac:picMkLst>
        </pc:picChg>
      </pc:sldChg>
      <pc:sldChg chg="delSp">
        <pc:chgData name="Nicholas Sharples" userId="4a4835f9-644a-43cf-ac5b-2a34e3848575" providerId="ADAL" clId="{2685930F-E0FE-4233-B5C6-B39B9EFECBE6}" dt="2023-09-04T11:11:05.045" v="1811" actId="478"/>
        <pc:sldMkLst>
          <pc:docMk/>
          <pc:sldMk cId="3642873933" sldId="405"/>
        </pc:sldMkLst>
        <pc:spChg chg="del">
          <ac:chgData name="Nicholas Sharples" userId="4a4835f9-644a-43cf-ac5b-2a34e3848575" providerId="ADAL" clId="{2685930F-E0FE-4233-B5C6-B39B9EFECBE6}" dt="2023-09-04T11:11:05.045" v="1811" actId="478"/>
          <ac:spMkLst>
            <pc:docMk/>
            <pc:sldMk cId="3642873933" sldId="405"/>
            <ac:spMk id="3" creationId="{A742D206-926F-16FF-6C8C-7455F6D422D8}"/>
          </ac:spMkLst>
        </pc:spChg>
      </pc:sldChg>
      <pc:sldChg chg="modSp">
        <pc:chgData name="Nicholas Sharples" userId="4a4835f9-644a-43cf-ac5b-2a34e3848575" providerId="ADAL" clId="{2685930F-E0FE-4233-B5C6-B39B9EFECBE6}" dt="2023-09-04T11:56:38.597" v="1846" actId="255"/>
        <pc:sldMkLst>
          <pc:docMk/>
          <pc:sldMk cId="2244283130" sldId="407"/>
        </pc:sldMkLst>
        <pc:spChg chg="mod">
          <ac:chgData name="Nicholas Sharples" userId="4a4835f9-644a-43cf-ac5b-2a34e3848575" providerId="ADAL" clId="{2685930F-E0FE-4233-B5C6-B39B9EFECBE6}" dt="2023-09-04T11:56:38.597" v="1846" actId="255"/>
          <ac:spMkLst>
            <pc:docMk/>
            <pc:sldMk cId="2244283130" sldId="407"/>
            <ac:spMk id="4" creationId="{25E5404E-992B-23DA-6152-1A74ADD18659}"/>
          </ac:spMkLst>
        </pc:spChg>
      </pc:sldChg>
      <pc:sldChg chg="modSp modTransition">
        <pc:chgData name="Nicholas Sharples" userId="4a4835f9-644a-43cf-ac5b-2a34e3848575" providerId="ADAL" clId="{2685930F-E0FE-4233-B5C6-B39B9EFECBE6}" dt="2023-09-04T12:04:46.709" v="1852"/>
        <pc:sldMkLst>
          <pc:docMk/>
          <pc:sldMk cId="713486808" sldId="409"/>
        </pc:sldMkLst>
        <pc:spChg chg="mod">
          <ac:chgData name="Nicholas Sharples" userId="4a4835f9-644a-43cf-ac5b-2a34e3848575" providerId="ADAL" clId="{2685930F-E0FE-4233-B5C6-B39B9EFECBE6}" dt="2023-09-04T11:11:37.423" v="1815" actId="20577"/>
          <ac:spMkLst>
            <pc:docMk/>
            <pc:sldMk cId="713486808" sldId="409"/>
            <ac:spMk id="4" creationId="{482CFD3A-9F2C-9222-ADF9-CCB577722BBE}"/>
          </ac:spMkLst>
        </pc:spChg>
      </pc:sldChg>
      <pc:sldChg chg="addSp delSp modSp">
        <pc:chgData name="Nicholas Sharples" userId="4a4835f9-644a-43cf-ac5b-2a34e3848575" providerId="ADAL" clId="{2685930F-E0FE-4233-B5C6-B39B9EFECBE6}" dt="2023-09-04T10:48:00.139" v="972" actId="478"/>
        <pc:sldMkLst>
          <pc:docMk/>
          <pc:sldMk cId="4026745697" sldId="410"/>
        </pc:sldMkLst>
        <pc:spChg chg="mod">
          <ac:chgData name="Nicholas Sharples" userId="4a4835f9-644a-43cf-ac5b-2a34e3848575" providerId="ADAL" clId="{2685930F-E0FE-4233-B5C6-B39B9EFECBE6}" dt="2023-09-04T10:25:44.767" v="937" actId="404"/>
          <ac:spMkLst>
            <pc:docMk/>
            <pc:sldMk cId="4026745697" sldId="410"/>
            <ac:spMk id="2" creationId="{32DDE860-2218-7367-57B5-9E7A6F8B68D7}"/>
          </ac:spMkLst>
        </pc:spChg>
        <pc:spChg chg="add mod ord">
          <ac:chgData name="Nicholas Sharples" userId="4a4835f9-644a-43cf-ac5b-2a34e3848575" providerId="ADAL" clId="{2685930F-E0FE-4233-B5C6-B39B9EFECBE6}" dt="2023-09-04T10:30:49.693" v="955" actId="164"/>
          <ac:spMkLst>
            <pc:docMk/>
            <pc:sldMk cId="4026745697" sldId="410"/>
            <ac:spMk id="11" creationId="{1CDA03FD-0B88-4FEC-BD1E-3F4B985B9803}"/>
          </ac:spMkLst>
        </pc:spChg>
        <pc:spChg chg="add mod">
          <ac:chgData name="Nicholas Sharples" userId="4a4835f9-644a-43cf-ac5b-2a34e3848575" providerId="ADAL" clId="{2685930F-E0FE-4233-B5C6-B39B9EFECBE6}" dt="2023-09-04T10:42:02.662" v="958" actId="1076"/>
          <ac:spMkLst>
            <pc:docMk/>
            <pc:sldMk cId="4026745697" sldId="410"/>
            <ac:spMk id="13" creationId="{C2CF6F1F-5082-415C-9F44-CB605D065FA2}"/>
          </ac:spMkLst>
        </pc:spChg>
        <pc:spChg chg="add mod">
          <ac:chgData name="Nicholas Sharples" userId="4a4835f9-644a-43cf-ac5b-2a34e3848575" providerId="ADAL" clId="{2685930F-E0FE-4233-B5C6-B39B9EFECBE6}" dt="2023-09-04T10:42:02.662" v="958" actId="1076"/>
          <ac:spMkLst>
            <pc:docMk/>
            <pc:sldMk cId="4026745697" sldId="410"/>
            <ac:spMk id="14" creationId="{0341BD79-5539-439B-8E95-D36D7AA209E5}"/>
          </ac:spMkLst>
        </pc:spChg>
        <pc:spChg chg="add mod">
          <ac:chgData name="Nicholas Sharples" userId="4a4835f9-644a-43cf-ac5b-2a34e3848575" providerId="ADAL" clId="{2685930F-E0FE-4233-B5C6-B39B9EFECBE6}" dt="2023-09-04T10:42:58.524" v="962" actId="14100"/>
          <ac:spMkLst>
            <pc:docMk/>
            <pc:sldMk cId="4026745697" sldId="410"/>
            <ac:spMk id="15" creationId="{27F32644-0781-4AD6-8883-5C5B0D773745}"/>
          </ac:spMkLst>
        </pc:spChg>
        <pc:spChg chg="add mod">
          <ac:chgData name="Nicholas Sharples" userId="4a4835f9-644a-43cf-ac5b-2a34e3848575" providerId="ADAL" clId="{2685930F-E0FE-4233-B5C6-B39B9EFECBE6}" dt="2023-09-04T10:43:15.075" v="964" actId="1076"/>
          <ac:spMkLst>
            <pc:docMk/>
            <pc:sldMk cId="4026745697" sldId="410"/>
            <ac:spMk id="16" creationId="{119AB457-F3F9-4A79-8CAF-84F6520B9A42}"/>
          </ac:spMkLst>
        </pc:spChg>
        <pc:grpChg chg="del">
          <ac:chgData name="Nicholas Sharples" userId="4a4835f9-644a-43cf-ac5b-2a34e3848575" providerId="ADAL" clId="{2685930F-E0FE-4233-B5C6-B39B9EFECBE6}" dt="2023-09-04T10:28:12.825" v="938" actId="478"/>
          <ac:grpSpMkLst>
            <pc:docMk/>
            <pc:sldMk cId="4026745697" sldId="410"/>
            <ac:grpSpMk id="8" creationId="{2BAEB9B3-7522-A2BE-EE79-6AB90DF814BD}"/>
          </ac:grpSpMkLst>
        </pc:grpChg>
        <pc:grpChg chg="add mod">
          <ac:chgData name="Nicholas Sharples" userId="4a4835f9-644a-43cf-ac5b-2a34e3848575" providerId="ADAL" clId="{2685930F-E0FE-4233-B5C6-B39B9EFECBE6}" dt="2023-09-04T10:30:51.602" v="956" actId="1076"/>
          <ac:grpSpMkLst>
            <pc:docMk/>
            <pc:sldMk cId="4026745697" sldId="410"/>
            <ac:grpSpMk id="12" creationId="{E4F0023C-B953-4534-8832-D5F5A9919487}"/>
          </ac:grpSpMkLst>
        </pc:grpChg>
        <pc:picChg chg="add mod modCrop">
          <ac:chgData name="Nicholas Sharples" userId="4a4835f9-644a-43cf-ac5b-2a34e3848575" providerId="ADAL" clId="{2685930F-E0FE-4233-B5C6-B39B9EFECBE6}" dt="2023-09-04T10:30:49.693" v="955" actId="164"/>
          <ac:picMkLst>
            <pc:docMk/>
            <pc:sldMk cId="4026745697" sldId="410"/>
            <ac:picMk id="5" creationId="{B147C426-D586-4847-A242-0F46B4F7592F}"/>
          </ac:picMkLst>
        </pc:picChg>
        <pc:picChg chg="add del mod">
          <ac:chgData name="Nicholas Sharples" userId="4a4835f9-644a-43cf-ac5b-2a34e3848575" providerId="ADAL" clId="{2685930F-E0FE-4233-B5C6-B39B9EFECBE6}" dt="2023-09-04T10:29:55.161" v="945" actId="478"/>
          <ac:picMkLst>
            <pc:docMk/>
            <pc:sldMk cId="4026745697" sldId="410"/>
            <ac:picMk id="10" creationId="{816BB1AD-1935-4F32-B89F-23D9295CC3F5}"/>
          </ac:picMkLst>
        </pc:picChg>
        <pc:picChg chg="add del mod modCrop">
          <ac:chgData name="Nicholas Sharples" userId="4a4835f9-644a-43cf-ac5b-2a34e3848575" providerId="ADAL" clId="{2685930F-E0FE-4233-B5C6-B39B9EFECBE6}" dt="2023-09-04T10:48:00.139" v="972" actId="478"/>
          <ac:picMkLst>
            <pc:docMk/>
            <pc:sldMk cId="4026745697" sldId="410"/>
            <ac:picMk id="17" creationId="{0E3C1A73-6893-4F4D-9AE8-C43140C9F993}"/>
          </ac:picMkLst>
        </pc:picChg>
      </pc:sldChg>
      <pc:sldChg chg="addSp delSp modSp add">
        <pc:chgData name="Nicholas Sharples" userId="4a4835f9-644a-43cf-ac5b-2a34e3848575" providerId="ADAL" clId="{2685930F-E0FE-4233-B5C6-B39B9EFECBE6}" dt="2023-09-04T11:08:08.973" v="1771" actId="1076"/>
        <pc:sldMkLst>
          <pc:docMk/>
          <pc:sldMk cId="554163682" sldId="411"/>
        </pc:sldMkLst>
        <pc:spChg chg="add mod ord">
          <ac:chgData name="Nicholas Sharples" userId="4a4835f9-644a-43cf-ac5b-2a34e3848575" providerId="ADAL" clId="{2685930F-E0FE-4233-B5C6-B39B9EFECBE6}" dt="2023-09-04T11:04:33.318" v="1564" actId="14100"/>
          <ac:spMkLst>
            <pc:docMk/>
            <pc:sldMk cId="554163682" sldId="411"/>
            <ac:spMk id="6" creationId="{B9DF09CF-AD11-4432-A389-D0D004DAC0FF}"/>
          </ac:spMkLst>
        </pc:spChg>
        <pc:spChg chg="add mod">
          <ac:chgData name="Nicholas Sharples" userId="4a4835f9-644a-43cf-ac5b-2a34e3848575" providerId="ADAL" clId="{2685930F-E0FE-4233-B5C6-B39B9EFECBE6}" dt="2023-09-04T11:06:16.100" v="1695" actId="14100"/>
          <ac:spMkLst>
            <pc:docMk/>
            <pc:sldMk cId="554163682" sldId="411"/>
            <ac:spMk id="8" creationId="{85AA8EC0-4D79-4448-A454-7C58617F061F}"/>
          </ac:spMkLst>
        </pc:spChg>
        <pc:spChg chg="add mod">
          <ac:chgData name="Nicholas Sharples" userId="4a4835f9-644a-43cf-ac5b-2a34e3848575" providerId="ADAL" clId="{2685930F-E0FE-4233-B5C6-B39B9EFECBE6}" dt="2023-09-04T11:08:08.973" v="1771" actId="1076"/>
          <ac:spMkLst>
            <pc:docMk/>
            <pc:sldMk cId="554163682" sldId="411"/>
            <ac:spMk id="9" creationId="{57A16A38-73B5-4CA6-B208-D9D2CB894DEA}"/>
          </ac:spMkLst>
        </pc:spChg>
        <pc:spChg chg="add del mod">
          <ac:chgData name="Nicholas Sharples" userId="4a4835f9-644a-43cf-ac5b-2a34e3848575" providerId="ADAL" clId="{2685930F-E0FE-4233-B5C6-B39B9EFECBE6}" dt="2023-09-04T11:07:15.781" v="1764" actId="14100"/>
          <ac:spMkLst>
            <pc:docMk/>
            <pc:sldMk cId="554163682" sldId="411"/>
            <ac:spMk id="11" creationId="{30629038-A563-4556-BF9D-E05D6DEA3550}"/>
          </ac:spMkLst>
        </pc:spChg>
        <pc:spChg chg="add mod">
          <ac:chgData name="Nicholas Sharples" userId="4a4835f9-644a-43cf-ac5b-2a34e3848575" providerId="ADAL" clId="{2685930F-E0FE-4233-B5C6-B39B9EFECBE6}" dt="2023-09-04T11:08:01.308" v="1770" actId="14100"/>
          <ac:spMkLst>
            <pc:docMk/>
            <pc:sldMk cId="554163682" sldId="411"/>
            <ac:spMk id="12" creationId="{B006478C-7627-4510-B499-C60692FE793A}"/>
          </ac:spMkLst>
        </pc:spChg>
        <pc:grpChg chg="add mod">
          <ac:chgData name="Nicholas Sharples" userId="4a4835f9-644a-43cf-ac5b-2a34e3848575" providerId="ADAL" clId="{2685930F-E0FE-4233-B5C6-B39B9EFECBE6}" dt="2023-09-04T11:04:10.609" v="1558" actId="164"/>
          <ac:grpSpMkLst>
            <pc:docMk/>
            <pc:sldMk cId="554163682" sldId="411"/>
            <ac:grpSpMk id="4" creationId="{B5DF134F-B763-4A44-8240-E12FC0400DF6}"/>
          </ac:grpSpMkLst>
        </pc:grpChg>
        <pc:picChg chg="mod modCrop">
          <ac:chgData name="Nicholas Sharples" userId="4a4835f9-644a-43cf-ac5b-2a34e3848575" providerId="ADAL" clId="{2685930F-E0FE-4233-B5C6-B39B9EFECBE6}" dt="2023-09-04T11:04:10.609" v="1558" actId="164"/>
          <ac:picMkLst>
            <pc:docMk/>
            <pc:sldMk cId="554163682" sldId="411"/>
            <ac:picMk id="5" creationId="{B147C426-D586-4847-A242-0F46B4F7592F}"/>
          </ac:picMkLst>
        </pc:picChg>
        <pc:picChg chg="mod modCrop">
          <ac:chgData name="Nicholas Sharples" userId="4a4835f9-644a-43cf-ac5b-2a34e3848575" providerId="ADAL" clId="{2685930F-E0FE-4233-B5C6-B39B9EFECBE6}" dt="2023-09-04T11:04:10.609" v="1558" actId="164"/>
          <ac:picMkLst>
            <pc:docMk/>
            <pc:sldMk cId="554163682" sldId="411"/>
            <ac:picMk id="10" creationId="{816BB1AD-1935-4F32-B89F-23D9295CC3F5}"/>
          </ac:picMkLst>
        </pc:picChg>
      </pc:sldChg>
      <pc:sldChg chg="addSp delSp modSp add modAnim">
        <pc:chgData name="Nicholas Sharples" userId="4a4835f9-644a-43cf-ac5b-2a34e3848575" providerId="ADAL" clId="{2685930F-E0FE-4233-B5C6-B39B9EFECBE6}" dt="2023-09-04T10:58:16.825" v="1529"/>
        <pc:sldMkLst>
          <pc:docMk/>
          <pc:sldMk cId="540219496" sldId="412"/>
        </pc:sldMkLst>
        <pc:spChg chg="add del mod">
          <ac:chgData name="Nicholas Sharples" userId="4a4835f9-644a-43cf-ac5b-2a34e3848575" providerId="ADAL" clId="{2685930F-E0FE-4233-B5C6-B39B9EFECBE6}" dt="2023-09-04T10:52:59.800" v="1123" actId="478"/>
          <ac:spMkLst>
            <pc:docMk/>
            <pc:sldMk cId="540219496" sldId="412"/>
            <ac:spMk id="4" creationId="{18D3E02F-579D-4079-9B6E-EEE9C594E9FA}"/>
          </ac:spMkLst>
        </pc:spChg>
        <pc:spChg chg="mod">
          <ac:chgData name="Nicholas Sharples" userId="4a4835f9-644a-43cf-ac5b-2a34e3848575" providerId="ADAL" clId="{2685930F-E0FE-4233-B5C6-B39B9EFECBE6}" dt="2023-09-04T10:57:34.246" v="1528" actId="14100"/>
          <ac:spMkLst>
            <pc:docMk/>
            <pc:sldMk cId="540219496" sldId="412"/>
            <ac:spMk id="13" creationId="{C2CF6F1F-5082-415C-9F44-CB605D065FA2}"/>
          </ac:spMkLst>
        </pc:spChg>
        <pc:spChg chg="del">
          <ac:chgData name="Nicholas Sharples" userId="4a4835f9-644a-43cf-ac5b-2a34e3848575" providerId="ADAL" clId="{2685930F-E0FE-4233-B5C6-B39B9EFECBE6}" dt="2023-09-04T10:48:10.988" v="976" actId="478"/>
          <ac:spMkLst>
            <pc:docMk/>
            <pc:sldMk cId="540219496" sldId="412"/>
            <ac:spMk id="14" creationId="{0341BD79-5539-439B-8E95-D36D7AA209E5}"/>
          </ac:spMkLst>
        </pc:spChg>
        <pc:spChg chg="del">
          <ac:chgData name="Nicholas Sharples" userId="4a4835f9-644a-43cf-ac5b-2a34e3848575" providerId="ADAL" clId="{2685930F-E0FE-4233-B5C6-B39B9EFECBE6}" dt="2023-09-04T10:48:08.724" v="975" actId="478"/>
          <ac:spMkLst>
            <pc:docMk/>
            <pc:sldMk cId="540219496" sldId="412"/>
            <ac:spMk id="15" creationId="{27F32644-0781-4AD6-8883-5C5B0D773745}"/>
          </ac:spMkLst>
        </pc:spChg>
        <pc:spChg chg="del">
          <ac:chgData name="Nicholas Sharples" userId="4a4835f9-644a-43cf-ac5b-2a34e3848575" providerId="ADAL" clId="{2685930F-E0FE-4233-B5C6-B39B9EFECBE6}" dt="2023-09-04T10:48:06.603" v="974" actId="478"/>
          <ac:spMkLst>
            <pc:docMk/>
            <pc:sldMk cId="540219496" sldId="412"/>
            <ac:spMk id="16" creationId="{119AB457-F3F9-4A79-8CAF-84F6520B9A42}"/>
          </ac:spMkLst>
        </pc:spChg>
        <pc:picChg chg="mod">
          <ac:chgData name="Nicholas Sharples" userId="4a4835f9-644a-43cf-ac5b-2a34e3848575" providerId="ADAL" clId="{2685930F-E0FE-4233-B5C6-B39B9EFECBE6}" dt="2023-09-04T10:48:03.715" v="973" actId="1076"/>
          <ac:picMkLst>
            <pc:docMk/>
            <pc:sldMk cId="540219496" sldId="412"/>
            <ac:picMk id="17" creationId="{0E3C1A73-6893-4F4D-9AE8-C43140C9F993}"/>
          </ac:picMkLst>
        </pc:picChg>
      </pc:sldChg>
      <pc:sldChg chg="addSp delSp modSp add delAnim modAnim">
        <pc:chgData name="Nicholas Sharples" userId="4a4835f9-644a-43cf-ac5b-2a34e3848575" providerId="ADAL" clId="{2685930F-E0FE-4233-B5C6-B39B9EFECBE6}" dt="2023-09-04T11:02:55.742" v="1548"/>
        <pc:sldMkLst>
          <pc:docMk/>
          <pc:sldMk cId="2490201514" sldId="413"/>
        </pc:sldMkLst>
        <pc:spChg chg="del">
          <ac:chgData name="Nicholas Sharples" userId="4a4835f9-644a-43cf-ac5b-2a34e3848575" providerId="ADAL" clId="{2685930F-E0FE-4233-B5C6-B39B9EFECBE6}" dt="2023-09-04T10:59:26.694" v="1532" actId="478"/>
          <ac:spMkLst>
            <pc:docMk/>
            <pc:sldMk cId="2490201514" sldId="413"/>
            <ac:spMk id="13" creationId="{C2CF6F1F-5082-415C-9F44-CB605D065FA2}"/>
          </ac:spMkLst>
        </pc:spChg>
        <pc:grpChg chg="del">
          <ac:chgData name="Nicholas Sharples" userId="4a4835f9-644a-43cf-ac5b-2a34e3848575" providerId="ADAL" clId="{2685930F-E0FE-4233-B5C6-B39B9EFECBE6}" dt="2023-09-04T11:01:02.110" v="1540" actId="478"/>
          <ac:grpSpMkLst>
            <pc:docMk/>
            <pc:sldMk cId="2490201514" sldId="413"/>
            <ac:grpSpMk id="12" creationId="{E4F0023C-B953-4534-8832-D5F5A9919487}"/>
          </ac:grpSpMkLst>
        </pc:grpChg>
        <pc:picChg chg="add mod modCrop">
          <ac:chgData name="Nicholas Sharples" userId="4a4835f9-644a-43cf-ac5b-2a34e3848575" providerId="ADAL" clId="{2685930F-E0FE-4233-B5C6-B39B9EFECBE6}" dt="2023-09-04T11:01:06.365" v="1541" actId="1076"/>
          <ac:picMkLst>
            <pc:docMk/>
            <pc:sldMk cId="2490201514" sldId="413"/>
            <ac:picMk id="4" creationId="{375C793B-214C-4955-809B-83AFD6DB60A3}"/>
          </ac:picMkLst>
        </pc:picChg>
        <pc:picChg chg="add mod modCrop">
          <ac:chgData name="Nicholas Sharples" userId="4a4835f9-644a-43cf-ac5b-2a34e3848575" providerId="ADAL" clId="{2685930F-E0FE-4233-B5C6-B39B9EFECBE6}" dt="2023-09-04T11:02:44.188" v="1547" actId="1076"/>
          <ac:picMkLst>
            <pc:docMk/>
            <pc:sldMk cId="2490201514" sldId="413"/>
            <ac:picMk id="6" creationId="{CE0C4533-C43F-4549-B2B9-52F58C258E7F}"/>
          </ac:picMkLst>
        </pc:picChg>
        <pc:picChg chg="add mod modCrop">
          <ac:chgData name="Nicholas Sharples" userId="4a4835f9-644a-43cf-ac5b-2a34e3848575" providerId="ADAL" clId="{2685930F-E0FE-4233-B5C6-B39B9EFECBE6}" dt="2023-09-04T11:01:06.365" v="1541" actId="1076"/>
          <ac:picMkLst>
            <pc:docMk/>
            <pc:sldMk cId="2490201514" sldId="413"/>
            <ac:picMk id="10" creationId="{5DEB6771-561F-4F43-84B4-36250DAF5B13}"/>
          </ac:picMkLst>
        </pc:picChg>
        <pc:picChg chg="del">
          <ac:chgData name="Nicholas Sharples" userId="4a4835f9-644a-43cf-ac5b-2a34e3848575" providerId="ADAL" clId="{2685930F-E0FE-4233-B5C6-B39B9EFECBE6}" dt="2023-09-04T10:59:23.821" v="1531" actId="478"/>
          <ac:picMkLst>
            <pc:docMk/>
            <pc:sldMk cId="2490201514" sldId="413"/>
            <ac:picMk id="17" creationId="{0E3C1A73-6893-4F4D-9AE8-C43140C9F993}"/>
          </ac:picMkLst>
        </pc:picChg>
      </pc:sldChg>
      <pc:sldChg chg="modSp add">
        <pc:chgData name="Nicholas Sharples" userId="4a4835f9-644a-43cf-ac5b-2a34e3848575" providerId="ADAL" clId="{2685930F-E0FE-4233-B5C6-B39B9EFECBE6}" dt="2023-09-04T11:12:40.745" v="1830"/>
        <pc:sldMkLst>
          <pc:docMk/>
          <pc:sldMk cId="839230135" sldId="414"/>
        </pc:sldMkLst>
        <pc:spChg chg="mod">
          <ac:chgData name="Nicholas Sharples" userId="4a4835f9-644a-43cf-ac5b-2a34e3848575" providerId="ADAL" clId="{2685930F-E0FE-4233-B5C6-B39B9EFECBE6}" dt="2023-09-04T11:12:40.745" v="1830"/>
          <ac:spMkLst>
            <pc:docMk/>
            <pc:sldMk cId="839230135" sldId="414"/>
            <ac:spMk id="3" creationId="{00000000-0000-0000-0000-000000000000}"/>
          </ac:spMkLst>
        </pc:spChg>
      </pc:sldChg>
      <pc:sldChg chg="modSp add modNotesTx">
        <pc:chgData name="Nicholas Sharples" userId="4a4835f9-644a-43cf-ac5b-2a34e3848575" providerId="ADAL" clId="{2685930F-E0FE-4233-B5C6-B39B9EFECBE6}" dt="2023-09-04T12:36:51.700" v="2274" actId="20577"/>
        <pc:sldMkLst>
          <pc:docMk/>
          <pc:sldMk cId="3701822806" sldId="415"/>
        </pc:sldMkLst>
        <pc:spChg chg="mod">
          <ac:chgData name="Nicholas Sharples" userId="4a4835f9-644a-43cf-ac5b-2a34e3848575" providerId="ADAL" clId="{2685930F-E0FE-4233-B5C6-B39B9EFECBE6}" dt="2023-09-04T11:51:33.116" v="1845" actId="20577"/>
          <ac:spMkLst>
            <pc:docMk/>
            <pc:sldMk cId="3701822806" sldId="415"/>
            <ac:spMk id="448" creationId="{00000000-0000-0000-0000-000000000000}"/>
          </ac:spMkLst>
        </pc:spChg>
      </pc:sldChg>
      <pc:sldChg chg="addSp delSp modSp add modNotesTx">
        <pc:chgData name="Nicholas Sharples" userId="4a4835f9-644a-43cf-ac5b-2a34e3848575" providerId="ADAL" clId="{2685930F-E0FE-4233-B5C6-B39B9EFECBE6}" dt="2023-09-04T12:36:34.371" v="2273" actId="20577"/>
        <pc:sldMkLst>
          <pc:docMk/>
          <pc:sldMk cId="685137052" sldId="416"/>
        </pc:sldMkLst>
        <pc:spChg chg="add mod ord">
          <ac:chgData name="Nicholas Sharples" userId="4a4835f9-644a-43cf-ac5b-2a34e3848575" providerId="ADAL" clId="{2685930F-E0FE-4233-B5C6-B39B9EFECBE6}" dt="2023-09-04T12:17:45.784" v="1903" actId="164"/>
          <ac:spMkLst>
            <pc:docMk/>
            <pc:sldMk cId="685137052" sldId="416"/>
            <ac:spMk id="8" creationId="{29FFC791-C27D-4B29-BB49-A511EF176CEA}"/>
          </ac:spMkLst>
        </pc:spChg>
        <pc:spChg chg="add mod ord">
          <ac:chgData name="Nicholas Sharples" userId="4a4835f9-644a-43cf-ac5b-2a34e3848575" providerId="ADAL" clId="{2685930F-E0FE-4233-B5C6-B39B9EFECBE6}" dt="2023-09-04T12:17:37.852" v="1901" actId="164"/>
          <ac:spMkLst>
            <pc:docMk/>
            <pc:sldMk cId="685137052" sldId="416"/>
            <ac:spMk id="9" creationId="{878F13AB-CE69-4F0C-9BBC-72C804DA5391}"/>
          </ac:spMkLst>
        </pc:spChg>
        <pc:spChg chg="add mod">
          <ac:chgData name="Nicholas Sharples" userId="4a4835f9-644a-43cf-ac5b-2a34e3848575" providerId="ADAL" clId="{2685930F-E0FE-4233-B5C6-B39B9EFECBE6}" dt="2023-09-04T12:24:30.744" v="2004" actId="404"/>
          <ac:spMkLst>
            <pc:docMk/>
            <pc:sldMk cId="685137052" sldId="416"/>
            <ac:spMk id="13" creationId="{62BD8BC8-CED3-44F8-867A-C6BE79A240E2}"/>
          </ac:spMkLst>
        </pc:spChg>
        <pc:spChg chg="add mod">
          <ac:chgData name="Nicholas Sharples" userId="4a4835f9-644a-43cf-ac5b-2a34e3848575" providerId="ADAL" clId="{2685930F-E0FE-4233-B5C6-B39B9EFECBE6}" dt="2023-09-04T12:25:59.150" v="2102" actId="20577"/>
          <ac:spMkLst>
            <pc:docMk/>
            <pc:sldMk cId="685137052" sldId="416"/>
            <ac:spMk id="14" creationId="{366FA1D4-3CF0-48A2-A673-BCF437932B8B}"/>
          </ac:spMkLst>
        </pc:spChg>
        <pc:spChg chg="add mod">
          <ac:chgData name="Nicholas Sharples" userId="4a4835f9-644a-43cf-ac5b-2a34e3848575" providerId="ADAL" clId="{2685930F-E0FE-4233-B5C6-B39B9EFECBE6}" dt="2023-09-04T12:27:05.195" v="2224" actId="1076"/>
          <ac:spMkLst>
            <pc:docMk/>
            <pc:sldMk cId="685137052" sldId="416"/>
            <ac:spMk id="15" creationId="{EBEFE414-847F-4B30-A6CE-442985AD6709}"/>
          </ac:spMkLst>
        </pc:spChg>
        <pc:spChg chg="mod">
          <ac:chgData name="Nicholas Sharples" userId="4a4835f9-644a-43cf-ac5b-2a34e3848575" providerId="ADAL" clId="{2685930F-E0FE-4233-B5C6-B39B9EFECBE6}" dt="2023-09-04T12:36:34.371" v="2273" actId="20577"/>
          <ac:spMkLst>
            <pc:docMk/>
            <pc:sldMk cId="685137052" sldId="416"/>
            <ac:spMk id="391" creationId="{00000000-0000-0000-0000-000000000000}"/>
          </ac:spMkLst>
        </pc:spChg>
        <pc:grpChg chg="add mod">
          <ac:chgData name="Nicholas Sharples" userId="4a4835f9-644a-43cf-ac5b-2a34e3848575" providerId="ADAL" clId="{2685930F-E0FE-4233-B5C6-B39B9EFECBE6}" dt="2023-09-04T12:17:49.364" v="1905" actId="1076"/>
          <ac:grpSpMkLst>
            <pc:docMk/>
            <pc:sldMk cId="685137052" sldId="416"/>
            <ac:grpSpMk id="10" creationId="{07B4C2F1-FAEE-4D7C-9724-4231B2F606E8}"/>
          </ac:grpSpMkLst>
        </pc:grpChg>
        <pc:grpChg chg="add mod">
          <ac:chgData name="Nicholas Sharples" userId="4a4835f9-644a-43cf-ac5b-2a34e3848575" providerId="ADAL" clId="{2685930F-E0FE-4233-B5C6-B39B9EFECBE6}" dt="2023-09-04T12:17:47.748" v="1904" actId="1076"/>
          <ac:grpSpMkLst>
            <pc:docMk/>
            <pc:sldMk cId="685137052" sldId="416"/>
            <ac:grpSpMk id="11" creationId="{70CC1CA0-FDD6-471B-987D-ACF72B7F8DB2}"/>
          </ac:grpSpMkLst>
        </pc:grpChg>
        <pc:picChg chg="add mod modCrop">
          <ac:chgData name="Nicholas Sharples" userId="4a4835f9-644a-43cf-ac5b-2a34e3848575" providerId="ADAL" clId="{2685930F-E0FE-4233-B5C6-B39B9EFECBE6}" dt="2023-09-04T12:17:45.784" v="1903" actId="164"/>
          <ac:picMkLst>
            <pc:docMk/>
            <pc:sldMk cId="685137052" sldId="416"/>
            <ac:picMk id="3" creationId="{F06E525A-FD8A-4FA5-B18E-96879A20751B}"/>
          </ac:picMkLst>
        </pc:picChg>
        <pc:picChg chg="add mod modCrop">
          <ac:chgData name="Nicholas Sharples" userId="4a4835f9-644a-43cf-ac5b-2a34e3848575" providerId="ADAL" clId="{2685930F-E0FE-4233-B5C6-B39B9EFECBE6}" dt="2023-09-04T12:17:37.852" v="1901" actId="164"/>
          <ac:picMkLst>
            <pc:docMk/>
            <pc:sldMk cId="685137052" sldId="416"/>
            <ac:picMk id="5" creationId="{5F2D0473-7078-439A-8A1E-231994A462B8}"/>
          </ac:picMkLst>
        </pc:picChg>
        <pc:picChg chg="del">
          <ac:chgData name="Nicholas Sharples" userId="4a4835f9-644a-43cf-ac5b-2a34e3848575" providerId="ADAL" clId="{2685930F-E0FE-4233-B5C6-B39B9EFECBE6}" dt="2023-09-04T12:10:33.797" v="1871" actId="478"/>
          <ac:picMkLst>
            <pc:docMk/>
            <pc:sldMk cId="685137052" sldId="416"/>
            <ac:picMk id="6" creationId="{C4BAA69E-3B5A-7594-80DD-922D92226C39}"/>
          </ac:picMkLst>
        </pc:picChg>
        <pc:picChg chg="del">
          <ac:chgData name="Nicholas Sharples" userId="4a4835f9-644a-43cf-ac5b-2a34e3848575" providerId="ADAL" clId="{2685930F-E0FE-4233-B5C6-B39B9EFECBE6}" dt="2023-09-04T12:10:34.341" v="1872" actId="478"/>
          <ac:picMkLst>
            <pc:docMk/>
            <pc:sldMk cId="685137052" sldId="416"/>
            <ac:picMk id="7" creationId="{92B888F7-5DCD-021A-05E0-21A60695DDDC}"/>
          </ac:picMkLst>
        </pc:picChg>
      </pc:sldChg>
      <pc:sldChg chg="add del">
        <pc:chgData name="Nicholas Sharples" userId="4a4835f9-644a-43cf-ac5b-2a34e3848575" providerId="ADAL" clId="{2685930F-E0FE-4233-B5C6-B39B9EFECBE6}" dt="2023-09-04T12:38:00.537" v="2279" actId="2696"/>
        <pc:sldMkLst>
          <pc:docMk/>
          <pc:sldMk cId="1401792315" sldId="417"/>
        </pc:sldMkLst>
      </pc:sldChg>
      <pc:sldChg chg="addSp modSp add modNotesTx">
        <pc:chgData name="Nicholas Sharples" userId="4a4835f9-644a-43cf-ac5b-2a34e3848575" providerId="ADAL" clId="{2685930F-E0FE-4233-B5C6-B39B9EFECBE6}" dt="2023-09-04T13:13:30.255" v="3143" actId="1076"/>
        <pc:sldMkLst>
          <pc:docMk/>
          <pc:sldMk cId="3492163878" sldId="417"/>
        </pc:sldMkLst>
        <pc:spChg chg="add mod">
          <ac:chgData name="Nicholas Sharples" userId="4a4835f9-644a-43cf-ac5b-2a34e3848575" providerId="ADAL" clId="{2685930F-E0FE-4233-B5C6-B39B9EFECBE6}" dt="2023-09-04T13:11:58.521" v="3107" actId="20577"/>
          <ac:spMkLst>
            <pc:docMk/>
            <pc:sldMk cId="3492163878" sldId="417"/>
            <ac:spMk id="2" creationId="{E3DFA65D-90A5-4F22-BBEA-859F1FC61CBC}"/>
          </ac:spMkLst>
        </pc:spChg>
        <pc:spChg chg="add mod">
          <ac:chgData name="Nicholas Sharples" userId="4a4835f9-644a-43cf-ac5b-2a34e3848575" providerId="ADAL" clId="{2685930F-E0FE-4233-B5C6-B39B9EFECBE6}" dt="2023-09-04T13:12:53.147" v="3113" actId="208"/>
          <ac:spMkLst>
            <pc:docMk/>
            <pc:sldMk cId="3492163878" sldId="417"/>
            <ac:spMk id="4" creationId="{C3582986-C442-4FB4-9DD4-48A7D0E4A1B4}"/>
          </ac:spMkLst>
        </pc:spChg>
        <pc:spChg chg="add mod">
          <ac:chgData name="Nicholas Sharples" userId="4a4835f9-644a-43cf-ac5b-2a34e3848575" providerId="ADAL" clId="{2685930F-E0FE-4233-B5C6-B39B9EFECBE6}" dt="2023-09-04T13:13:26.742" v="3142" actId="1076"/>
          <ac:spMkLst>
            <pc:docMk/>
            <pc:sldMk cId="3492163878" sldId="417"/>
            <ac:spMk id="9" creationId="{E4A0913A-4C70-4843-AA67-1EE0E3BCCD06}"/>
          </ac:spMkLst>
        </pc:spChg>
        <pc:spChg chg="mod">
          <ac:chgData name="Nicholas Sharples" userId="4a4835f9-644a-43cf-ac5b-2a34e3848575" providerId="ADAL" clId="{2685930F-E0FE-4233-B5C6-B39B9EFECBE6}" dt="2023-09-04T12:46:58.941" v="2319" actId="20577"/>
          <ac:spMkLst>
            <pc:docMk/>
            <pc:sldMk cId="3492163878" sldId="417"/>
            <ac:spMk id="391" creationId="{00000000-0000-0000-0000-000000000000}"/>
          </ac:spMkLst>
        </pc:spChg>
        <pc:spChg chg="mod">
          <ac:chgData name="Nicholas Sharples" userId="4a4835f9-644a-43cf-ac5b-2a34e3848575" providerId="ADAL" clId="{2685930F-E0FE-4233-B5C6-B39B9EFECBE6}" dt="2023-09-04T13:06:43.585" v="2996" actId="20577"/>
          <ac:spMkLst>
            <pc:docMk/>
            <pc:sldMk cId="3492163878" sldId="417"/>
            <ac:spMk id="397" creationId="{00000000-0000-0000-0000-000000000000}"/>
          </ac:spMkLst>
        </pc:spChg>
        <pc:picChg chg="add mod">
          <ac:chgData name="Nicholas Sharples" userId="4a4835f9-644a-43cf-ac5b-2a34e3848575" providerId="ADAL" clId="{2685930F-E0FE-4233-B5C6-B39B9EFECBE6}" dt="2023-09-04T13:13:30.255" v="3143" actId="1076"/>
          <ac:picMkLst>
            <pc:docMk/>
            <pc:sldMk cId="3492163878" sldId="417"/>
            <ac:picMk id="6" creationId="{C6D437AD-7F0F-4EB1-86C3-022A8E064ABC}"/>
          </ac:picMkLst>
        </pc:picChg>
      </pc:sldChg>
      <pc:sldChg chg="addSp delSp modSp add">
        <pc:chgData name="Nicholas Sharples" userId="4a4835f9-644a-43cf-ac5b-2a34e3848575" providerId="ADAL" clId="{2685930F-E0FE-4233-B5C6-B39B9EFECBE6}" dt="2023-09-04T13:44:33.765" v="4104" actId="207"/>
        <pc:sldMkLst>
          <pc:docMk/>
          <pc:sldMk cId="1023450169" sldId="418"/>
        </pc:sldMkLst>
        <pc:spChg chg="del">
          <ac:chgData name="Nicholas Sharples" userId="4a4835f9-644a-43cf-ac5b-2a34e3848575" providerId="ADAL" clId="{2685930F-E0FE-4233-B5C6-B39B9EFECBE6}" dt="2023-09-04T13:24:39.530" v="3257" actId="478"/>
          <ac:spMkLst>
            <pc:docMk/>
            <pc:sldMk cId="1023450169" sldId="418"/>
            <ac:spMk id="2" creationId="{E3DFA65D-90A5-4F22-BBEA-859F1FC61CBC}"/>
          </ac:spMkLst>
        </pc:spChg>
        <pc:spChg chg="del">
          <ac:chgData name="Nicholas Sharples" userId="4a4835f9-644a-43cf-ac5b-2a34e3848575" providerId="ADAL" clId="{2685930F-E0FE-4233-B5C6-B39B9EFECBE6}" dt="2023-09-04T13:24:40.606" v="3258" actId="478"/>
          <ac:spMkLst>
            <pc:docMk/>
            <pc:sldMk cId="1023450169" sldId="418"/>
            <ac:spMk id="4" creationId="{C3582986-C442-4FB4-9DD4-48A7D0E4A1B4}"/>
          </ac:spMkLst>
        </pc:spChg>
        <pc:spChg chg="add del mod">
          <ac:chgData name="Nicholas Sharples" userId="4a4835f9-644a-43cf-ac5b-2a34e3848575" providerId="ADAL" clId="{2685930F-E0FE-4233-B5C6-B39B9EFECBE6}" dt="2023-09-04T13:24:20.050" v="3214" actId="478"/>
          <ac:spMkLst>
            <pc:docMk/>
            <pc:sldMk cId="1023450169" sldId="418"/>
            <ac:spMk id="7" creationId="{A8A394D9-2E8F-4192-B221-991136F35978}"/>
          </ac:spMkLst>
        </pc:spChg>
        <pc:spChg chg="del">
          <ac:chgData name="Nicholas Sharples" userId="4a4835f9-644a-43cf-ac5b-2a34e3848575" providerId="ADAL" clId="{2685930F-E0FE-4233-B5C6-B39B9EFECBE6}" dt="2023-09-04T13:24:41.818" v="3260" actId="478"/>
          <ac:spMkLst>
            <pc:docMk/>
            <pc:sldMk cId="1023450169" sldId="418"/>
            <ac:spMk id="9" creationId="{E4A0913A-4C70-4843-AA67-1EE0E3BCCD06}"/>
          </ac:spMkLst>
        </pc:spChg>
        <pc:spChg chg="add mod">
          <ac:chgData name="Nicholas Sharples" userId="4a4835f9-644a-43cf-ac5b-2a34e3848575" providerId="ADAL" clId="{2685930F-E0FE-4233-B5C6-B39B9EFECBE6}" dt="2023-09-04T13:25:17.314" v="3286" actId="1076"/>
          <ac:spMkLst>
            <pc:docMk/>
            <pc:sldMk cId="1023450169" sldId="418"/>
            <ac:spMk id="11" creationId="{23877B9D-A201-431F-AC4F-2AE75C937719}"/>
          </ac:spMkLst>
        </pc:spChg>
        <pc:spChg chg="add del mod">
          <ac:chgData name="Nicholas Sharples" userId="4a4835f9-644a-43cf-ac5b-2a34e3848575" providerId="ADAL" clId="{2685930F-E0FE-4233-B5C6-B39B9EFECBE6}" dt="2023-09-04T13:25:21.098" v="3287" actId="478"/>
          <ac:spMkLst>
            <pc:docMk/>
            <pc:sldMk cId="1023450169" sldId="418"/>
            <ac:spMk id="12" creationId="{7F983F07-5C64-4D64-A332-C0D593963AEC}"/>
          </ac:spMkLst>
        </pc:spChg>
        <pc:spChg chg="add mod">
          <ac:chgData name="Nicholas Sharples" userId="4a4835f9-644a-43cf-ac5b-2a34e3848575" providerId="ADAL" clId="{2685930F-E0FE-4233-B5C6-B39B9EFECBE6}" dt="2023-09-04T13:43:03.045" v="3856" actId="5793"/>
          <ac:spMkLst>
            <pc:docMk/>
            <pc:sldMk cId="1023450169" sldId="418"/>
            <ac:spMk id="13" creationId="{9434DA90-81EB-47AA-BAB4-F92EF0681A8F}"/>
          </ac:spMkLst>
        </pc:spChg>
        <pc:spChg chg="add mod">
          <ac:chgData name="Nicholas Sharples" userId="4a4835f9-644a-43cf-ac5b-2a34e3848575" providerId="ADAL" clId="{2685930F-E0FE-4233-B5C6-B39B9EFECBE6}" dt="2023-09-04T13:44:33.765" v="4104" actId="207"/>
          <ac:spMkLst>
            <pc:docMk/>
            <pc:sldMk cId="1023450169" sldId="418"/>
            <ac:spMk id="14" creationId="{8BF0DC45-77E4-4FF4-9226-096E4497C43D}"/>
          </ac:spMkLst>
        </pc:spChg>
        <pc:spChg chg="mod">
          <ac:chgData name="Nicholas Sharples" userId="4a4835f9-644a-43cf-ac5b-2a34e3848575" providerId="ADAL" clId="{2685930F-E0FE-4233-B5C6-B39B9EFECBE6}" dt="2023-09-04T13:24:02.513" v="3204" actId="20577"/>
          <ac:spMkLst>
            <pc:docMk/>
            <pc:sldMk cId="1023450169" sldId="418"/>
            <ac:spMk id="391" creationId="{00000000-0000-0000-0000-000000000000}"/>
          </ac:spMkLst>
        </pc:spChg>
        <pc:spChg chg="del">
          <ac:chgData name="Nicholas Sharples" userId="4a4835f9-644a-43cf-ac5b-2a34e3848575" providerId="ADAL" clId="{2685930F-E0FE-4233-B5C6-B39B9EFECBE6}" dt="2023-09-04T13:17:27.104" v="3178" actId="478"/>
          <ac:spMkLst>
            <pc:docMk/>
            <pc:sldMk cId="1023450169" sldId="418"/>
            <ac:spMk id="397" creationId="{00000000-0000-0000-0000-000000000000}"/>
          </ac:spMkLst>
        </pc:spChg>
        <pc:picChg chg="del">
          <ac:chgData name="Nicholas Sharples" userId="4a4835f9-644a-43cf-ac5b-2a34e3848575" providerId="ADAL" clId="{2685930F-E0FE-4233-B5C6-B39B9EFECBE6}" dt="2023-09-04T13:24:41.145" v="3259" actId="478"/>
          <ac:picMkLst>
            <pc:docMk/>
            <pc:sldMk cId="1023450169" sldId="418"/>
            <ac:picMk id="6" creationId="{C6D437AD-7F0F-4EB1-86C3-022A8E064ABC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9-04T13:34:27.457" idx="4">
    <p:pos x="10" y="10"/>
    <p:text>Drop this slide?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xfrm>
            <a:off x="914400" y="4724202"/>
            <a:ext cx="5029200" cy="447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41492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399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310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28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33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Order of speaking and other Mesh Members</a:t>
            </a:r>
          </a:p>
        </p:txBody>
      </p:sp>
    </p:spTree>
    <p:extLst>
      <p:ext uri="{BB962C8B-B14F-4D97-AF65-F5344CB8AC3E}">
        <p14:creationId xmlns:p14="http://schemas.microsoft.com/office/powerpoint/2010/main" val="367925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03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76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1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9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81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69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5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58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 - No image (indi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2E24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7" name="Rectangle 4"/>
          <p:cNvSpPr/>
          <p:nvPr/>
        </p:nvSpPr>
        <p:spPr>
          <a:xfrm rot="720000">
            <a:off x="-579732" y="-1276191"/>
            <a:ext cx="11275070" cy="911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687"/>
                </a:moveTo>
                <a:lnTo>
                  <a:pt x="21573" y="0"/>
                </a:lnTo>
                <a:cubicBezTo>
                  <a:pt x="21576" y="5764"/>
                  <a:pt x="21597" y="10893"/>
                  <a:pt x="21600" y="16658"/>
                </a:cubicBezTo>
                <a:lnTo>
                  <a:pt x="2732" y="21600"/>
                </a:lnTo>
                <a:lnTo>
                  <a:pt x="0" y="5687"/>
                </a:lnTo>
                <a:close/>
              </a:path>
            </a:pathLst>
          </a:custGeom>
          <a:solidFill>
            <a:srgbClr val="E30A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266626" y="2691039"/>
            <a:ext cx="8512061" cy="1325564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66626" y="4241946"/>
            <a:ext cx="8509001" cy="2048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2286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4572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6858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9144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1" y="387166"/>
            <a:ext cx="2197504" cy="99766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22843" y="6397508"/>
            <a:ext cx="307440" cy="3073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- No image (indi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A0A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98500" y="439817"/>
            <a:ext cx="8512060" cy="1325564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8500" y="1879600"/>
            <a:ext cx="8509000" cy="2048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2286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4572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6858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9144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Rectangle 3"/>
          <p:cNvSpPr/>
          <p:nvPr/>
        </p:nvSpPr>
        <p:spPr>
          <a:xfrm rot="360000">
            <a:off x="-66031" y="5731918"/>
            <a:ext cx="12324061" cy="1755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"/>
                </a:moveTo>
                <a:lnTo>
                  <a:pt x="21487" y="0"/>
                </a:lnTo>
                <a:lnTo>
                  <a:pt x="21600" y="6489"/>
                </a:lnTo>
                <a:lnTo>
                  <a:pt x="295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2E24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6489700"/>
            <a:ext cx="273557" cy="2692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option 2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98500" y="439817"/>
            <a:ext cx="10160000" cy="7620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400">
                <a:solidFill>
                  <a:srgbClr val="E30A0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Rectangle 4"/>
          <p:cNvSpPr/>
          <p:nvPr/>
        </p:nvSpPr>
        <p:spPr>
          <a:xfrm rot="16926037">
            <a:off x="1806675" y="4346416"/>
            <a:ext cx="1060837" cy="5022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7"/>
                </a:moveTo>
                <a:lnTo>
                  <a:pt x="21392" y="0"/>
                </a:lnTo>
                <a:cubicBezTo>
                  <a:pt x="21414" y="7443"/>
                  <a:pt x="21578" y="14157"/>
                  <a:pt x="21600" y="21600"/>
                </a:cubicBezTo>
                <a:lnTo>
                  <a:pt x="21434" y="21581"/>
                </a:lnTo>
                <a:lnTo>
                  <a:pt x="0" y="927"/>
                </a:lnTo>
                <a:close/>
              </a:path>
            </a:pathLst>
          </a:custGeom>
          <a:solidFill>
            <a:srgbClr val="E30A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40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9" y="6185420"/>
            <a:ext cx="1154487" cy="52413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 4"/>
          <p:cNvSpPr/>
          <p:nvPr/>
        </p:nvSpPr>
        <p:spPr>
          <a:xfrm rot="11529462">
            <a:off x="11920735" y="4342954"/>
            <a:ext cx="543465" cy="2620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7"/>
                </a:moveTo>
                <a:lnTo>
                  <a:pt x="21392" y="0"/>
                </a:lnTo>
                <a:cubicBezTo>
                  <a:pt x="21414" y="7443"/>
                  <a:pt x="21578" y="14157"/>
                  <a:pt x="21600" y="21600"/>
                </a:cubicBezTo>
                <a:lnTo>
                  <a:pt x="21434" y="21581"/>
                </a:lnTo>
                <a:lnTo>
                  <a:pt x="0" y="927"/>
                </a:lnTo>
                <a:close/>
              </a:path>
            </a:pathLst>
          </a:custGeom>
          <a:solidFill>
            <a:srgbClr val="2E24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3726" y="6492758"/>
            <a:ext cx="273557" cy="2692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presentation title here"/>
          <p:cNvSpPr txBox="1">
            <a:spLocks noGrp="1"/>
          </p:cNvSpPr>
          <p:nvPr>
            <p:ph type="body" sz="quarter" idx="21"/>
          </p:nvPr>
        </p:nvSpPr>
        <p:spPr>
          <a:xfrm>
            <a:off x="7679198" y="6505458"/>
            <a:ext cx="3944150" cy="2692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buSzTx/>
              <a:buFontTx/>
              <a:buNone/>
              <a:defRPr sz="1000" cap="all">
                <a:solidFill>
                  <a:srgbClr val="2E245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presentation title here</a:t>
            </a:r>
          </a:p>
        </p:txBody>
      </p:sp>
      <p:sp>
        <p:nvSpPr>
          <p:cNvPr id="144" name="TextBox 6"/>
          <p:cNvSpPr txBox="1"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320479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Larger bullet points go here using an arrow which has been added as an image at 135% of text size, can be more two or three lines long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Bullet points can be shorter too, leave a space between bullets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Add more bullets as you go, as long as they fit comfortably on the page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Larger bullet points go here using an arrow which has been added as an image at 150% of text size, can be more two or three lines long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Bullet points can be shorter too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9" r:id="rId3"/>
    <p:sldLayoutId id="2147483669" r:id="rId4"/>
    <p:sldLayoutId id="2147483670" r:id="rId5"/>
    <p:sldLayoutId id="2147483671" r:id="rId6"/>
    <p:sldLayoutId id="2147483674" r:id="rId7"/>
  </p:sldLayoutIdLst>
  <p:transition spd="med"/>
  <p:hf sldNum="0" hdr="0" dt="0"/>
  <p:txStyles>
    <p:titleStyle>
      <a:lvl1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171450" marR="0" indent="-17145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657225" marR="0" indent="-200025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154430" marR="0" indent="-24003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6383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0955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5527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0099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4671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39243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ficeforstudents.org.uk/data-and-analysis/access-and-participation-data-dashboard/data-dashboard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.masterson@mdx.ac.uk" TargetMode="External"/><Relationship Id="rId7" Type="http://schemas.openxmlformats.org/officeDocument/2006/relationships/hyperlink" Target="mailto:a.megeney@mdx.ac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.lawrence@mdx.ac.uk" TargetMode="External"/><Relationship Id="rId5" Type="http://schemas.openxmlformats.org/officeDocument/2006/relationships/hyperlink" Target="mailto:matthew.m.jones@ucl.ac.uk" TargetMode="External"/><Relationship Id="rId4" Type="http://schemas.openxmlformats.org/officeDocument/2006/relationships/hyperlink" Target="mailto:n.sharples@mdx.ac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over page title here arial black"/>
          <p:cNvSpPr txBox="1">
            <a:spLocks noGrp="1"/>
          </p:cNvSpPr>
          <p:nvPr>
            <p:ph type="title"/>
          </p:nvPr>
        </p:nvSpPr>
        <p:spPr>
          <a:xfrm>
            <a:off x="682007" y="2044359"/>
            <a:ext cx="10696055" cy="12259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000" cap="none"/>
              <a:t>Authenticity in Learning, Teaching &amp; Assessment</a:t>
            </a:r>
          </a:p>
        </p:txBody>
      </p:sp>
      <p:pic>
        <p:nvPicPr>
          <p:cNvPr id="42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1" y="387166"/>
            <a:ext cx="2197504" cy="99766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9F9B3E-6C65-4208-9852-2DEB6A150342}"/>
              </a:ext>
            </a:extLst>
          </p:cNvPr>
          <p:cNvCxnSpPr>
            <a:cxnSpLocks/>
          </p:cNvCxnSpPr>
          <p:nvPr/>
        </p:nvCxnSpPr>
        <p:spPr>
          <a:xfrm>
            <a:off x="644575" y="3408456"/>
            <a:ext cx="9779229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Cover page title here arial black"/>
          <p:cNvSpPr txBox="1">
            <a:spLocks/>
          </p:cNvSpPr>
          <p:nvPr/>
        </p:nvSpPr>
        <p:spPr>
          <a:xfrm>
            <a:off x="644575" y="3270261"/>
            <a:ext cx="7880447" cy="122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>
              <a:lnSpc>
                <a:spcPct val="100000"/>
              </a:lnSpc>
            </a:pPr>
            <a:endParaRPr lang="en-GB" sz="2400" cap="none"/>
          </a:p>
        </p:txBody>
      </p:sp>
      <p:sp>
        <p:nvSpPr>
          <p:cNvPr id="7" name="Cover page title here arial black">
            <a:extLst>
              <a:ext uri="{FF2B5EF4-FFF2-40B4-BE49-F238E27FC236}">
                <a16:creationId xmlns:a16="http://schemas.microsoft.com/office/drawing/2014/main" id="{AD7AE000-2766-4306-9DDD-BCA44D8337A2}"/>
              </a:ext>
            </a:extLst>
          </p:cNvPr>
          <p:cNvSpPr txBox="1">
            <a:spLocks/>
          </p:cNvSpPr>
          <p:nvPr/>
        </p:nvSpPr>
        <p:spPr>
          <a:xfrm>
            <a:off x="622341" y="4221310"/>
            <a:ext cx="337684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sz="3600" cap="none" dirty="0">
                <a:solidFill>
                  <a:schemeClr val="bg1"/>
                </a:solidFill>
                <a:latin typeface="Dax-Medium" pitchFamily="2" charset="0"/>
              </a:rPr>
              <a:t>CETL-MSOR 2023</a:t>
            </a:r>
            <a:endParaRPr lang="en-GB" sz="3600" cap="none" dirty="0">
              <a:solidFill>
                <a:schemeClr val="bg1">
                  <a:lumMod val="65000"/>
                </a:schemeClr>
              </a:solidFill>
              <a:latin typeface="Dax-Medium" pitchFamily="2" charset="0"/>
            </a:endParaRPr>
          </a:p>
        </p:txBody>
      </p:sp>
      <p:sp>
        <p:nvSpPr>
          <p:cNvPr id="8" name="Cover page title here arial black">
            <a:extLst>
              <a:ext uri="{FF2B5EF4-FFF2-40B4-BE49-F238E27FC236}">
                <a16:creationId xmlns:a16="http://schemas.microsoft.com/office/drawing/2014/main" id="{12C54269-0B5E-44D1-92A0-24519B05A806}"/>
              </a:ext>
            </a:extLst>
          </p:cNvPr>
          <p:cNvSpPr txBox="1">
            <a:spLocks/>
          </p:cNvSpPr>
          <p:nvPr/>
        </p:nvSpPr>
        <p:spPr>
          <a:xfrm>
            <a:off x="622341" y="5052305"/>
            <a:ext cx="337684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sz="2800" cap="none" dirty="0">
                <a:solidFill>
                  <a:schemeClr val="bg1"/>
                </a:solidFill>
                <a:latin typeface="Dax-Medium" pitchFamily="2" charset="0"/>
              </a:rPr>
              <a:t>Cardiff</a:t>
            </a:r>
            <a:endParaRPr lang="en-GB" sz="3600" cap="none" dirty="0">
              <a:solidFill>
                <a:schemeClr val="bg1">
                  <a:lumMod val="65000"/>
                </a:schemeClr>
              </a:solidFill>
              <a:latin typeface="Dax-Medium" pitchFamily="2" charset="0"/>
            </a:endParaRPr>
          </a:p>
        </p:txBody>
      </p:sp>
      <p:sp>
        <p:nvSpPr>
          <p:cNvPr id="11" name="Subtitle here in Arial regular, indigo angle in place…">
            <a:extLst>
              <a:ext uri="{FF2B5EF4-FFF2-40B4-BE49-F238E27FC236}">
                <a16:creationId xmlns:a16="http://schemas.microsoft.com/office/drawing/2014/main" id="{10B44BE8-0904-4BF9-8C5F-1DB750893D48}"/>
              </a:ext>
            </a:extLst>
          </p:cNvPr>
          <p:cNvSpPr txBox="1">
            <a:spLocks/>
          </p:cNvSpPr>
          <p:nvPr/>
        </p:nvSpPr>
        <p:spPr>
          <a:xfrm>
            <a:off x="6516704" y="5407032"/>
            <a:ext cx="6278251" cy="1453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MESH Research Group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2520000" algn="l"/>
              </a:tabLst>
            </a:pPr>
            <a:endParaRPr lang="en-GB" sz="800" dirty="0">
              <a:latin typeface="Arial" panose="020B0604020202020204" pitchFamily="34" charset="0"/>
              <a:ea typeface="Adobe Ming Std L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Brendan Masterson</a:t>
            </a:r>
            <a:endParaRPr lang="en-GB" sz="1800" dirty="0"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Dr Nick Sharples</a:t>
            </a:r>
          </a:p>
          <a:p>
            <a:pPr hangingPunct="1">
              <a:spcAft>
                <a:spcPts val="600"/>
              </a:spcAft>
              <a:tabLst>
                <a:tab pos="2520000" algn="l"/>
              </a:tabLst>
            </a:pPr>
            <a:endParaRPr lang="en-GB" sz="1800" dirty="0"/>
          </a:p>
        </p:txBody>
      </p:sp>
      <p:sp>
        <p:nvSpPr>
          <p:cNvPr id="14" name="Subtitle here in Arial regular, indigo angle in place…">
            <a:extLst>
              <a:ext uri="{FF2B5EF4-FFF2-40B4-BE49-F238E27FC236}">
                <a16:creationId xmlns:a16="http://schemas.microsoft.com/office/drawing/2014/main" id="{DC09B640-E7C2-4D5B-A542-09F81F7B4EC5}"/>
              </a:ext>
            </a:extLst>
          </p:cNvPr>
          <p:cNvSpPr txBox="1">
            <a:spLocks/>
          </p:cNvSpPr>
          <p:nvPr/>
        </p:nvSpPr>
        <p:spPr>
          <a:xfrm>
            <a:off x="9413026" y="5865139"/>
            <a:ext cx="2970449" cy="726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Matthew Jones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Snezana Lawrence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Alison Megeney</a:t>
            </a:r>
            <a:endParaRPr lang="en-US" sz="1800" dirty="0">
              <a:latin typeface="Arial" panose="020B0604020202020204" pitchFamily="34" charset="0"/>
              <a:ea typeface="Adobe Ming Std L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endParaRPr lang="en-GB" sz="1600" dirty="0">
              <a:latin typeface="Arial" panose="020B0604020202020204" pitchFamily="34" charset="0"/>
              <a:ea typeface="Adobe Ming Std L"/>
              <a:cs typeface="Arial" panose="020B0604020202020204" pitchFamily="34" charset="0"/>
            </a:endParaRPr>
          </a:p>
          <a:p>
            <a:pPr hangingPunct="1">
              <a:spcAft>
                <a:spcPts val="600"/>
              </a:spcAft>
              <a:tabLst>
                <a:tab pos="2520000" algn="l"/>
              </a:tabLst>
            </a:pPr>
            <a:endParaRPr lang="en-GB" sz="1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F176-37D9-4CF1-A5B1-18A50843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E2452"/>
                </a:solidFill>
              </a:rPr>
              <a:t>Authentic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22C72-8892-4F39-ACE4-BA40F35F35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FC779-0177-4044-8E35-52CBDB902105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3323987"/>
          </a:xfrm>
        </p:spPr>
        <p:txBody>
          <a:bodyPr lIns="0" tIns="0" rIns="0" bIns="0" anchor="t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rgbClr val="2E2452"/>
                </a:solidFill>
              </a:rPr>
              <a:t>Is realistic;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rgbClr val="2E2452"/>
                </a:solidFill>
              </a:rPr>
              <a:t>Requires judgement and innovation;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rgbClr val="2E2452"/>
                </a:solidFill>
              </a:rPr>
              <a:t>Ask's students to 'do' the subject;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rgbClr val="2E2452"/>
                </a:solidFill>
              </a:rPr>
              <a:t>Replicates or simulates the contexts in which adults are 'tested' in the workplace;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rgbClr val="2E2452"/>
                </a:solidFill>
              </a:rPr>
              <a:t>Assesses the student's ability to efficiently and effectively use a repertoire of knowledge and skills to negotiate a complex task;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rgbClr val="2E2452"/>
                </a:solidFill>
              </a:rPr>
              <a:t>Allows opportunities to rehearse, practice, consult resources, and get feedback.</a:t>
            </a:r>
          </a:p>
        </p:txBody>
      </p:sp>
    </p:spTree>
    <p:extLst>
      <p:ext uri="{BB962C8B-B14F-4D97-AF65-F5344CB8AC3E}">
        <p14:creationId xmlns:p14="http://schemas.microsoft.com/office/powerpoint/2010/main" val="30581442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DEA5-FCBF-FF81-09D1-0C13BF4B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E2452"/>
                </a:solidFill>
              </a:rPr>
              <a:t>Authentic assessment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4BA8F-1D03-0E91-BC34-CFD0053789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76F2-E752-4B7F-E7F9-BDBF6BD245C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2659190"/>
          </a:xfrm>
        </p:spPr>
        <p:txBody>
          <a:bodyPr lIns="0" tIns="0" rIns="0" bIns="0" anchor="t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2E2452"/>
                </a:solidFill>
              </a:rPr>
              <a:t>Across the </a:t>
            </a:r>
            <a:r>
              <a:rPr lang="en-US" sz="2400" dirty="0" err="1">
                <a:solidFill>
                  <a:srgbClr val="2E2452"/>
                </a:solidFill>
              </a:rPr>
              <a:t>maths</a:t>
            </a:r>
            <a:r>
              <a:rPr lang="en-US" sz="2400" dirty="0">
                <a:solidFill>
                  <a:srgbClr val="2E2452"/>
                </a:solidFill>
              </a:rPr>
              <a:t> </a:t>
            </a:r>
            <a:r>
              <a:rPr lang="en-US" sz="2400" dirty="0" err="1">
                <a:solidFill>
                  <a:srgbClr val="2E2452"/>
                </a:solidFill>
              </a:rPr>
              <a:t>programmes</a:t>
            </a:r>
            <a:r>
              <a:rPr lang="en-US" sz="2400" dirty="0">
                <a:solidFill>
                  <a:srgbClr val="2E2452"/>
                </a:solidFill>
              </a:rPr>
              <a:t> students are given options on the format in which they can submit their coursework.</a:t>
            </a:r>
          </a:p>
          <a:p>
            <a:pPr marL="342900" indent="-342900"/>
            <a:r>
              <a:rPr lang="en-US" sz="2400" dirty="0">
                <a:solidFill>
                  <a:srgbClr val="2E2452"/>
                </a:solidFill>
              </a:rPr>
              <a:t>These include:</a:t>
            </a:r>
          </a:p>
          <a:p>
            <a:pPr marL="828675" lvl="1"/>
            <a:r>
              <a:rPr lang="en-US" sz="2400" dirty="0">
                <a:solidFill>
                  <a:srgbClr val="2E2452"/>
                </a:solidFill>
              </a:rPr>
              <a:t>Traditional written coursework;</a:t>
            </a:r>
          </a:p>
          <a:p>
            <a:pPr marL="828675" lvl="1"/>
            <a:r>
              <a:rPr lang="en-US" sz="2400" dirty="0">
                <a:solidFill>
                  <a:srgbClr val="2E2452"/>
                </a:solidFill>
              </a:rPr>
              <a:t>Written discussion;</a:t>
            </a:r>
          </a:p>
          <a:p>
            <a:pPr marL="828675" lvl="1"/>
            <a:r>
              <a:rPr lang="en-US" sz="2400" dirty="0">
                <a:solidFill>
                  <a:srgbClr val="2E2452"/>
                </a:solidFill>
              </a:rPr>
              <a:t>Multimedia presentations.</a:t>
            </a:r>
          </a:p>
          <a:p>
            <a:pPr marL="342900" indent="-342900"/>
            <a:r>
              <a:rPr lang="en-US" sz="2400" dirty="0">
                <a:solidFill>
                  <a:srgbClr val="2E2452"/>
                </a:solidFill>
              </a:rPr>
              <a:t>This flexibility reduces the need for reasonable adjustments.</a:t>
            </a:r>
          </a:p>
          <a:p>
            <a:pPr marL="342900" indent="-342900"/>
            <a:r>
              <a:rPr lang="en-US" sz="2400" dirty="0">
                <a:solidFill>
                  <a:srgbClr val="2E2452"/>
                </a:solidFill>
              </a:rPr>
              <a:t>It also allows students to enhance important employability skills such as creativity and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6895973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88E0-8CC5-E5A8-B8C9-AE25CF8E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E2452"/>
                </a:solidFill>
              </a:rPr>
              <a:t>Authentic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C2369-4780-4E8C-C2C6-596A168563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5404E-992B-23DA-6152-1A74ADD18659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2363724"/>
          </a:xfrm>
        </p:spPr>
        <p:txBody>
          <a:bodyPr lIns="0" tIns="0" rIns="0" bIns="0" anchor="t">
            <a:spAutoFit/>
          </a:bodyPr>
          <a:lstStyle/>
          <a:p>
            <a:pPr marL="342900" indent="-342900"/>
            <a:r>
              <a:rPr lang="en-US" sz="2400" dirty="0">
                <a:solidFill>
                  <a:srgbClr val="2E2452"/>
                </a:solidFill>
              </a:rPr>
              <a:t>An authentic problem is a problem which is a problem which is similar in format and context to the kind of task a student can expect in the workplace.</a:t>
            </a:r>
          </a:p>
          <a:p>
            <a:pPr marL="342900" indent="-342900"/>
            <a:r>
              <a:rPr lang="en-US" sz="2400" dirty="0">
                <a:solidFill>
                  <a:srgbClr val="2E2452"/>
                </a:solidFill>
              </a:rPr>
              <a:t>These types of problems are distinct from 'applied' problems.</a:t>
            </a:r>
          </a:p>
          <a:p>
            <a:pPr marL="342900" indent="-342900"/>
            <a:r>
              <a:rPr lang="en-US" sz="2400" dirty="0">
                <a:solidFill>
                  <a:srgbClr val="2E2452"/>
                </a:solidFill>
              </a:rPr>
              <a:t>Authentic problems are:</a:t>
            </a:r>
          </a:p>
          <a:p>
            <a:pPr marL="828675" lvl="1"/>
            <a:r>
              <a:rPr lang="en-US" sz="2400" dirty="0">
                <a:solidFill>
                  <a:srgbClr val="2E2452"/>
                </a:solidFill>
              </a:rPr>
              <a:t>Often vaguely defined;</a:t>
            </a:r>
            <a:endParaRPr lang="en-US" dirty="0"/>
          </a:p>
          <a:p>
            <a:pPr marL="828675" lvl="1"/>
            <a:r>
              <a:rPr lang="en-US" sz="2400" dirty="0">
                <a:solidFill>
                  <a:srgbClr val="2E2452"/>
                </a:solidFill>
              </a:rPr>
              <a:t>Allow students to use every tool at their disposal;</a:t>
            </a:r>
          </a:p>
          <a:p>
            <a:pPr marL="828675" lvl="1"/>
            <a:r>
              <a:rPr lang="en-US" sz="2400" dirty="0">
                <a:solidFill>
                  <a:srgbClr val="2E2452"/>
                </a:solidFill>
              </a:rPr>
              <a:t>Encourages students to seek guidance from their lecturer.</a:t>
            </a:r>
          </a:p>
        </p:txBody>
      </p:sp>
    </p:spTree>
    <p:extLst>
      <p:ext uri="{BB962C8B-B14F-4D97-AF65-F5344CB8AC3E}">
        <p14:creationId xmlns:p14="http://schemas.microsoft.com/office/powerpoint/2010/main" val="22442831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divider page title  goes here"/>
          <p:cNvSpPr txBox="1">
            <a:spLocks noGrp="1"/>
          </p:cNvSpPr>
          <p:nvPr>
            <p:ph type="title"/>
          </p:nvPr>
        </p:nvSpPr>
        <p:spPr>
          <a:xfrm>
            <a:off x="698499" y="439817"/>
            <a:ext cx="10181833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/>
              <a:t>Authentic Problem Examples</a:t>
            </a:r>
            <a:endParaRPr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C90D2-8898-4032-E95F-A3F1C711D3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98500" y="1765381"/>
            <a:ext cx="8509000" cy="2048042"/>
          </a:xfrm>
        </p:spPr>
        <p:txBody>
          <a:bodyPr lIns="0" tIns="0" rIns="0" bIns="0" anchor="t">
            <a:norm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0407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 – alternative bullet points  on indigo templ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94359">
              <a:defRPr sz="2209"/>
            </a:pPr>
            <a:r>
              <a:rPr lang="en-GB" sz="3200" dirty="0">
                <a:solidFill>
                  <a:srgbClr val="2E2452"/>
                </a:solidFill>
              </a:rPr>
              <a:t>PROBLEM SOLVING 2020-21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BAA69E-3B5A-7594-80DD-922D92226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358"/>
          <a:stretch/>
        </p:blipFill>
        <p:spPr>
          <a:xfrm>
            <a:off x="0" y="1469211"/>
            <a:ext cx="6258863" cy="3763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B888F7-5DCD-021A-05E0-21A60695D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17788"/>
            <a:ext cx="6096000" cy="23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932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DF86AEF9-59C2-27E3-00A0-894B905829F8}"/>
              </a:ext>
            </a:extLst>
          </p:cNvPr>
          <p:cNvSpPr/>
          <p:nvPr/>
        </p:nvSpPr>
        <p:spPr>
          <a:xfrm>
            <a:off x="698500" y="1617083"/>
            <a:ext cx="9731375" cy="2754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1" name="Slide title – alternative bullet points  on indigo templ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94359">
              <a:defRPr sz="2209"/>
            </a:pPr>
            <a:r>
              <a:rPr lang="en-GB" sz="3600">
                <a:solidFill>
                  <a:srgbClr val="2E2452"/>
                </a:solidFill>
              </a:rPr>
              <a:t>What the students say</a:t>
            </a:r>
            <a:endParaRPr sz="3600">
              <a:solidFill>
                <a:srgbClr val="2E245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01CEA-CE78-3C6A-E3C9-6D681DA932D1}"/>
              </a:ext>
            </a:extLst>
          </p:cNvPr>
          <p:cNvSpPr txBox="1"/>
          <p:nvPr/>
        </p:nvSpPr>
        <p:spPr>
          <a:xfrm>
            <a:off x="898524" y="1850170"/>
            <a:ext cx="9138269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Being forced to think more creatively when trying to formulate a solution and becoming more patient when doing so has helped me not only in a professional setting but it has also helped me in a day to day basis also. The variety of complex topics I came across throughout the degree helped me become more adaptable when being introduced to new topics professionally.</a:t>
            </a:r>
          </a:p>
        </p:txBody>
      </p:sp>
    </p:spTree>
    <p:extLst>
      <p:ext uri="{BB962C8B-B14F-4D97-AF65-F5344CB8AC3E}">
        <p14:creationId xmlns:p14="http://schemas.microsoft.com/office/powerpoint/2010/main" val="10026006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 – alternative bullet points  on indigo templ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94359">
              <a:defRPr sz="2209"/>
            </a:pPr>
            <a:r>
              <a:rPr lang="en-GB" sz="3200" dirty="0">
                <a:solidFill>
                  <a:srgbClr val="2E2452"/>
                </a:solidFill>
              </a:rPr>
              <a:t>PROBLEM SOLVING From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CC1CA0-FDD6-471B-987D-ACF72B7F8DB2}"/>
              </a:ext>
            </a:extLst>
          </p:cNvPr>
          <p:cNvGrpSpPr/>
          <p:nvPr/>
        </p:nvGrpSpPr>
        <p:grpSpPr>
          <a:xfrm>
            <a:off x="402336" y="1289304"/>
            <a:ext cx="3502152" cy="2578608"/>
            <a:chOff x="457200" y="1201818"/>
            <a:chExt cx="3502152" cy="25786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FFC791-C27D-4B29-BB49-A511EF176CEA}"/>
                </a:ext>
              </a:extLst>
            </p:cNvPr>
            <p:cNvSpPr/>
            <p:nvPr/>
          </p:nvSpPr>
          <p:spPr>
            <a:xfrm>
              <a:off x="457200" y="1201818"/>
              <a:ext cx="3502152" cy="2578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6E525A-FD8A-4FA5-B18E-96879A2075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47" t="11467" r="13733" b="50933"/>
            <a:stretch/>
          </p:blipFill>
          <p:spPr>
            <a:xfrm>
              <a:off x="457200" y="1201818"/>
              <a:ext cx="3502152" cy="257860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B4C2F1-FAEE-4D7C-9724-4231B2F606E8}"/>
              </a:ext>
            </a:extLst>
          </p:cNvPr>
          <p:cNvGrpSpPr/>
          <p:nvPr/>
        </p:nvGrpSpPr>
        <p:grpSpPr>
          <a:xfrm>
            <a:off x="4116323" y="1289304"/>
            <a:ext cx="3502153" cy="4718304"/>
            <a:chOff x="4675633" y="1335024"/>
            <a:chExt cx="3502153" cy="47183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8F13AB-CE69-4F0C-9BBC-72C804DA5391}"/>
                </a:ext>
              </a:extLst>
            </p:cNvPr>
            <p:cNvSpPr/>
            <p:nvPr/>
          </p:nvSpPr>
          <p:spPr>
            <a:xfrm>
              <a:off x="4681728" y="1335024"/>
              <a:ext cx="3496058" cy="4718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2D0473-7078-439A-8A1E-231994A46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3" t="11231" r="15116" b="21035"/>
            <a:stretch/>
          </p:blipFill>
          <p:spPr>
            <a:xfrm>
              <a:off x="4675633" y="1335024"/>
              <a:ext cx="3502153" cy="4645153"/>
            </a:xfrm>
            <a:prstGeom prst="rect">
              <a:avLst/>
            </a:prstGeom>
          </p:spPr>
        </p:pic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2BD8BC8-CED3-44F8-867A-C6BE79A240E2}"/>
              </a:ext>
            </a:extLst>
          </p:cNvPr>
          <p:cNvSpPr txBox="1">
            <a:spLocks/>
          </p:cNvSpPr>
          <p:nvPr/>
        </p:nvSpPr>
        <p:spPr>
          <a:xfrm>
            <a:off x="7830311" y="1289304"/>
            <a:ext cx="4141730" cy="22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hangingPunct="1"/>
            <a:r>
              <a:rPr lang="en-US" sz="1800" dirty="0">
                <a:solidFill>
                  <a:srgbClr val="2E2452"/>
                </a:solidFill>
              </a:rPr>
              <a:t>Students choose one vague prompt.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66FA1D4-3CF0-48A2-A673-BCF437932B8B}"/>
              </a:ext>
            </a:extLst>
          </p:cNvPr>
          <p:cNvSpPr txBox="1">
            <a:spLocks/>
          </p:cNvSpPr>
          <p:nvPr/>
        </p:nvSpPr>
        <p:spPr>
          <a:xfrm>
            <a:off x="7830311" y="1830776"/>
            <a:ext cx="4141730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hangingPunct="1"/>
            <a:r>
              <a:rPr lang="en-US" sz="1800" dirty="0">
                <a:solidFill>
                  <a:srgbClr val="2E2452"/>
                </a:solidFill>
              </a:rPr>
              <a:t>Submission is report and presentation (worth 15 credits).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BEFE414-847F-4B30-A6CE-442985AD6709}"/>
              </a:ext>
            </a:extLst>
          </p:cNvPr>
          <p:cNvSpPr txBox="1">
            <a:spLocks/>
          </p:cNvSpPr>
          <p:nvPr/>
        </p:nvSpPr>
        <p:spPr>
          <a:xfrm>
            <a:off x="7830311" y="2593847"/>
            <a:ext cx="4141730" cy="6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hangingPunct="1"/>
            <a:r>
              <a:rPr lang="en-US" sz="1800" dirty="0">
                <a:solidFill>
                  <a:srgbClr val="2E2452"/>
                </a:solidFill>
              </a:rPr>
              <a:t>Worked on in timetabled workshops with guidance and support from lecturers.</a:t>
            </a:r>
          </a:p>
        </p:txBody>
      </p:sp>
    </p:spTree>
    <p:extLst>
      <p:ext uri="{BB962C8B-B14F-4D97-AF65-F5344CB8AC3E}">
        <p14:creationId xmlns:p14="http://schemas.microsoft.com/office/powerpoint/2010/main" val="6851370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E2452"/>
                </a:solidFill>
              </a:rPr>
              <a:t>Mathematical Statistics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4B55D7-78C7-4654-BC97-88755322A237}"/>
              </a:ext>
            </a:extLst>
          </p:cNvPr>
          <p:cNvGrpSpPr/>
          <p:nvPr/>
        </p:nvGrpSpPr>
        <p:grpSpPr>
          <a:xfrm>
            <a:off x="605135" y="1201818"/>
            <a:ext cx="5096269" cy="4747926"/>
            <a:chOff x="755964" y="1163592"/>
            <a:chExt cx="5096269" cy="47479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A07400-465A-9644-4C57-9393A49159C8}"/>
                </a:ext>
              </a:extLst>
            </p:cNvPr>
            <p:cNvSpPr/>
            <p:nvPr/>
          </p:nvSpPr>
          <p:spPr>
            <a:xfrm>
              <a:off x="817830" y="1198830"/>
              <a:ext cx="5033725" cy="4570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07B660-F272-3DA8-4643-AE12F01AC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091" t="7872" r="9366" b="33404"/>
            <a:stretch/>
          </p:blipFill>
          <p:spPr>
            <a:xfrm>
              <a:off x="755964" y="1163592"/>
              <a:ext cx="5096269" cy="474792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76372D-7A1F-4556-9C3E-0A1E424B064E}"/>
              </a:ext>
            </a:extLst>
          </p:cNvPr>
          <p:cNvSpPr txBox="1"/>
          <p:nvPr/>
        </p:nvSpPr>
        <p:spPr>
          <a:xfrm>
            <a:off x="6096000" y="1366408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Problem of interest to the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78F11-BA20-42BE-9F05-810D2D5BB4A5}"/>
              </a:ext>
            </a:extLst>
          </p:cNvPr>
          <p:cNvSpPr txBox="1"/>
          <p:nvPr/>
        </p:nvSpPr>
        <p:spPr>
          <a:xfrm>
            <a:off x="6096000" y="1860405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Explicit human judgement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0B81B-F351-4691-9618-B26EFE75DFD9}"/>
              </a:ext>
            </a:extLst>
          </p:cNvPr>
          <p:cNvSpPr txBox="1"/>
          <p:nvPr/>
        </p:nvSpPr>
        <p:spPr>
          <a:xfrm>
            <a:off x="6096000" y="2354402"/>
            <a:ext cx="5276088" cy="1085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Open-ended brief, but</a:t>
            </a:r>
          </a:p>
          <a:p>
            <a:pPr marL="630238" lvl="3" indent="-285750">
              <a:buFont typeface="Courier New" panose="02070309020205020404" pitchFamily="49" charset="0"/>
              <a:buChar char="o"/>
            </a:pPr>
            <a:r>
              <a:rPr lang="en-GB" dirty="0"/>
              <a:t>Guidance on expected content</a:t>
            </a:r>
          </a:p>
          <a:p>
            <a:pPr marL="630238" lvl="3" indent="-285750">
              <a:buFont typeface="Courier New" panose="02070309020205020404" pitchFamily="49" charset="0"/>
              <a:buChar char="o"/>
            </a:pPr>
            <a:r>
              <a:rPr lang="en-GB" dirty="0"/>
              <a:t>Guidance on epistemic links</a:t>
            </a:r>
          </a:p>
          <a:p>
            <a:pPr marL="630238" lvl="3" indent="-285750">
              <a:buFont typeface="Courier New" panose="02070309020205020404" pitchFamily="49" charset="0"/>
              <a:buChar char="o"/>
            </a:pPr>
            <a:r>
              <a:rPr lang="en-GB" dirty="0"/>
              <a:t>Refer to </a:t>
            </a:r>
            <a:r>
              <a:rPr lang="en-GB" dirty="0">
                <a:solidFill>
                  <a:srgbClr val="C00000"/>
                </a:solidFill>
              </a:rPr>
              <a:t>our</a:t>
            </a:r>
            <a:r>
              <a:rPr lang="en-GB" dirty="0"/>
              <a:t> shared body of theory (not </a:t>
            </a:r>
            <a:r>
              <a:rPr lang="en-GB" dirty="0" err="1"/>
              <a:t>ChatGPT’s</a:t>
            </a:r>
            <a:r>
              <a:rPr lang="en-GB" dirty="0"/>
              <a:t>!)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95E79-F5CD-4027-8475-124D3113CD4C}"/>
              </a:ext>
            </a:extLst>
          </p:cNvPr>
          <p:cNvSpPr txBox="1"/>
          <p:nvPr/>
        </p:nvSpPr>
        <p:spPr>
          <a:xfrm>
            <a:off x="6096000" y="4158914"/>
            <a:ext cx="5490865" cy="843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Bespoke follow-up question: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dirty="0"/>
              <a:t>Authentic! Graduates will work with clients.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dirty="0"/>
              <a:t>Avoid “solved” questions on e.g. Kaggle datasets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96BC1-9F29-4631-B31B-692B683490C3}"/>
              </a:ext>
            </a:extLst>
          </p:cNvPr>
          <p:cNvSpPr txBox="1"/>
          <p:nvPr/>
        </p:nvSpPr>
        <p:spPr>
          <a:xfrm>
            <a:off x="6096000" y="3664917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Multiple contact points while completing assignment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8E491-205F-42E8-86DF-D3524D7BF3D6}"/>
              </a:ext>
            </a:extLst>
          </p:cNvPr>
          <p:cNvSpPr txBox="1"/>
          <p:nvPr/>
        </p:nvSpPr>
        <p:spPr>
          <a:xfrm>
            <a:off x="6095999" y="5227649"/>
            <a:ext cx="5490865" cy="843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Compare with </a:t>
            </a:r>
            <a:r>
              <a:rPr lang="en-GB" dirty="0" err="1"/>
              <a:t>ChatGPT</a:t>
            </a:r>
            <a:r>
              <a:rPr lang="en-GB" dirty="0"/>
              <a:t> output.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dirty="0"/>
              <a:t>Authentic! Interviewees will need to demonstrate what they can offer over Ai.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1762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E2452"/>
                </a:solidFill>
              </a:rPr>
              <a:t>Multivariable Calculus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0023C-B953-4534-8832-D5F5A9919487}"/>
              </a:ext>
            </a:extLst>
          </p:cNvPr>
          <p:cNvGrpSpPr/>
          <p:nvPr/>
        </p:nvGrpSpPr>
        <p:grpSpPr>
          <a:xfrm>
            <a:off x="329937" y="1352645"/>
            <a:ext cx="4890119" cy="3549291"/>
            <a:chOff x="461913" y="1484621"/>
            <a:chExt cx="4890119" cy="35492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DA03FD-0B88-4FEC-BD1E-3F4B985B9803}"/>
                </a:ext>
              </a:extLst>
            </p:cNvPr>
            <p:cNvSpPr/>
            <p:nvPr/>
          </p:nvSpPr>
          <p:spPr>
            <a:xfrm>
              <a:off x="461913" y="1484621"/>
              <a:ext cx="4890119" cy="35492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47C426-D586-4847-A242-0F46B4F75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5" t="7353" b="40893"/>
            <a:stretch/>
          </p:blipFill>
          <p:spPr>
            <a:xfrm>
              <a:off x="537327" y="1484621"/>
              <a:ext cx="4814705" cy="354929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CF6F1F-5082-415C-9F44-CB605D065FA2}"/>
              </a:ext>
            </a:extLst>
          </p:cNvPr>
          <p:cNvSpPr txBox="1"/>
          <p:nvPr/>
        </p:nvSpPr>
        <p:spPr>
          <a:xfrm>
            <a:off x="5775488" y="1352645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Problem of interest to the student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1BD79-5539-439B-8E95-D36D7AA209E5}"/>
              </a:ext>
            </a:extLst>
          </p:cNvPr>
          <p:cNvSpPr txBox="1"/>
          <p:nvPr/>
        </p:nvSpPr>
        <p:spPr>
          <a:xfrm>
            <a:off x="5775488" y="1846642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Explicit human judgement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32644-0781-4AD6-8883-5C5B0D773745}"/>
              </a:ext>
            </a:extLst>
          </p:cNvPr>
          <p:cNvSpPr txBox="1"/>
          <p:nvPr/>
        </p:nvSpPr>
        <p:spPr>
          <a:xfrm>
            <a:off x="5775488" y="2340640"/>
            <a:ext cx="5276088" cy="534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Open-ended brief, but</a:t>
            </a:r>
          </a:p>
          <a:p>
            <a:pPr marL="630238" lvl="3" indent="-285750">
              <a:buFont typeface="Courier New" panose="02070309020205020404" pitchFamily="49" charset="0"/>
              <a:buChar char="o"/>
            </a:pPr>
            <a:r>
              <a:rPr lang="en-GB" dirty="0"/>
              <a:t>Guidance on expected content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9AB457-F3F9-4A79-8CAF-84F6520B9A42}"/>
              </a:ext>
            </a:extLst>
          </p:cNvPr>
          <p:cNvSpPr txBox="1"/>
          <p:nvPr/>
        </p:nvSpPr>
        <p:spPr>
          <a:xfrm>
            <a:off x="5775488" y="3099933"/>
            <a:ext cx="3328416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Multiple contact points while completing assignment</a:t>
            </a:r>
          </a:p>
        </p:txBody>
      </p:sp>
    </p:spTree>
    <p:extLst>
      <p:ext uri="{BB962C8B-B14F-4D97-AF65-F5344CB8AC3E}">
        <p14:creationId xmlns:p14="http://schemas.microsoft.com/office/powerpoint/2010/main" val="402674569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E2452"/>
                </a:solidFill>
              </a:rPr>
              <a:t>Multivariable Calculus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0023C-B953-4534-8832-D5F5A9919487}"/>
              </a:ext>
            </a:extLst>
          </p:cNvPr>
          <p:cNvGrpSpPr/>
          <p:nvPr/>
        </p:nvGrpSpPr>
        <p:grpSpPr>
          <a:xfrm>
            <a:off x="329937" y="1352645"/>
            <a:ext cx="4890119" cy="3549291"/>
            <a:chOff x="461913" y="1484621"/>
            <a:chExt cx="4890119" cy="354929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DA03FD-0B88-4FEC-BD1E-3F4B985B9803}"/>
                </a:ext>
              </a:extLst>
            </p:cNvPr>
            <p:cNvSpPr/>
            <p:nvPr/>
          </p:nvSpPr>
          <p:spPr>
            <a:xfrm>
              <a:off x="461913" y="1484621"/>
              <a:ext cx="4890119" cy="35492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47C426-D586-4847-A242-0F46B4F75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5" t="7353" b="40893"/>
            <a:stretch/>
          </p:blipFill>
          <p:spPr>
            <a:xfrm>
              <a:off x="537327" y="1484621"/>
              <a:ext cx="4814705" cy="354929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CF6F1F-5082-415C-9F44-CB605D065FA2}"/>
              </a:ext>
            </a:extLst>
          </p:cNvPr>
          <p:cNvSpPr txBox="1"/>
          <p:nvPr/>
        </p:nvSpPr>
        <p:spPr>
          <a:xfrm>
            <a:off x="5775488" y="1352646"/>
            <a:ext cx="4961642" cy="133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Let’s try a banana: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Bananas are curved. Let’s say the curve is a cubic.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Bananas can be sliced into circles.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dirty="0"/>
              <a:t>Find the tangent plane to the curve.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dirty="0"/>
              <a:t>Vary the radius of the circles.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3C1A73-6893-4F4D-9AE8-C43140C9F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76" t="23648" r="28755" b="16427"/>
          <a:stretch/>
        </p:blipFill>
        <p:spPr>
          <a:xfrm>
            <a:off x="9854718" y="2115883"/>
            <a:ext cx="2337282" cy="41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19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 – alternative bullet points  on indigo templ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94359">
              <a:defRPr sz="2209"/>
            </a:pPr>
            <a:r>
              <a:rPr lang="en-GB" sz="3200" dirty="0">
                <a:solidFill>
                  <a:srgbClr val="2E2452"/>
                </a:solidFill>
              </a:rPr>
              <a:t>Signature pedagogies</a:t>
            </a:r>
            <a:endParaRPr sz="3200" dirty="0">
              <a:solidFill>
                <a:srgbClr val="2E2452"/>
              </a:solidFill>
            </a:endParaRPr>
          </a:p>
        </p:txBody>
      </p:sp>
      <p:sp>
        <p:nvSpPr>
          <p:cNvPr id="397" name="TextBox 6"/>
          <p:cNvSpPr txBox="1">
            <a:spLocks noGrp="1"/>
          </p:cNvSpPr>
          <p:nvPr>
            <p:ph type="body" idx="22"/>
          </p:nvPr>
        </p:nvSpPr>
        <p:spPr>
          <a:xfrm>
            <a:off x="698500" y="1537653"/>
            <a:ext cx="10160000" cy="221599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indent="0">
              <a:lnSpc>
                <a:spcPct val="100000"/>
              </a:lnSpc>
              <a:buSzPct val="135000"/>
              <a:buNone/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Middlesex University's signature pedagogies place an emphasis on:</a:t>
            </a:r>
          </a:p>
          <a:p>
            <a:pPr marL="0" indent="0">
              <a:lnSpc>
                <a:spcPct val="100000"/>
              </a:lnSpc>
              <a:buNone/>
              <a:defRPr sz="2000">
                <a:solidFill>
                  <a:srgbClr val="000000"/>
                </a:solidFill>
              </a:defRPr>
            </a:pPr>
            <a:endParaRPr lang="en-GB" sz="2400" dirty="0"/>
          </a:p>
          <a:p>
            <a:pPr marL="342900" indent="-342900">
              <a:lnSpc>
                <a:spcPct val="100000"/>
              </a:lnSpc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Active, practice-based learning;</a:t>
            </a:r>
          </a:p>
          <a:p>
            <a:pPr marL="828675" lvl="1" indent="-342900">
              <a:lnSpc>
                <a:spcPct val="100000"/>
              </a:lnSpc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The university has mandated the removal of all exams.</a:t>
            </a:r>
          </a:p>
          <a:p>
            <a:pPr marL="828675" lvl="1" indent="-342900">
              <a:lnSpc>
                <a:spcPct val="100000"/>
              </a:lnSpc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Exams are to be replaced with authentic assessment.</a:t>
            </a:r>
          </a:p>
          <a:p>
            <a:pPr marL="342900" indent="-342900">
              <a:lnSpc>
                <a:spcPct val="100000"/>
              </a:lnSpc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Inclusive learning through technology.</a:t>
            </a:r>
          </a:p>
        </p:txBody>
      </p:sp>
    </p:spTree>
    <p:extLst>
      <p:ext uri="{BB962C8B-B14F-4D97-AF65-F5344CB8AC3E}">
        <p14:creationId xmlns:p14="http://schemas.microsoft.com/office/powerpoint/2010/main" val="33393170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E2452"/>
                </a:solidFill>
              </a:rPr>
              <a:t>Multivariable Calculus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C793B-214C-4955-809B-83AFD6DB6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84"/>
          <a:stretch/>
        </p:blipFill>
        <p:spPr>
          <a:xfrm>
            <a:off x="167191" y="1201818"/>
            <a:ext cx="7512007" cy="2950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EB6771-561F-4F43-84B4-36250DAF5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174"/>
          <a:stretch/>
        </p:blipFill>
        <p:spPr>
          <a:xfrm>
            <a:off x="167190" y="4151847"/>
            <a:ext cx="7512007" cy="879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C4533-C43F-4549-B2B9-52F58C258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90" t="43466" r="37905" b="22400"/>
          <a:stretch/>
        </p:blipFill>
        <p:spPr>
          <a:xfrm>
            <a:off x="8476488" y="3429000"/>
            <a:ext cx="29718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01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DF09CF-AD11-4432-A389-D0D004DAC0FF}"/>
              </a:ext>
            </a:extLst>
          </p:cNvPr>
          <p:cNvSpPr/>
          <p:nvPr/>
        </p:nvSpPr>
        <p:spPr>
          <a:xfrm>
            <a:off x="548640" y="1362456"/>
            <a:ext cx="4841451" cy="31181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DE860-2218-7367-57B5-9E7A6F8B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E2452"/>
                </a:solidFill>
              </a:rPr>
              <a:t>Multivariable Calculus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3606-669D-C03E-D807-6A226ACBC3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DF134F-B763-4A44-8240-E12FC0400DF6}"/>
              </a:ext>
            </a:extLst>
          </p:cNvPr>
          <p:cNvGrpSpPr/>
          <p:nvPr/>
        </p:nvGrpSpPr>
        <p:grpSpPr>
          <a:xfrm>
            <a:off x="698499" y="1435607"/>
            <a:ext cx="4691592" cy="2943607"/>
            <a:chOff x="698499" y="1435607"/>
            <a:chExt cx="4691592" cy="29436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47C426-D586-4847-A242-0F46B4F75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9" t="59162" b="10438"/>
            <a:stretch/>
          </p:blipFill>
          <p:spPr>
            <a:xfrm>
              <a:off x="698500" y="1435607"/>
              <a:ext cx="4691591" cy="20848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6BB1AD-1935-4F32-B89F-23D9295CC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8" t="7372" b="80106"/>
            <a:stretch/>
          </p:blipFill>
          <p:spPr>
            <a:xfrm>
              <a:off x="698499" y="3520440"/>
              <a:ext cx="4691592" cy="85877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AA8EC0-4D79-4448-A454-7C58617F061F}"/>
              </a:ext>
            </a:extLst>
          </p:cNvPr>
          <p:cNvSpPr txBox="1"/>
          <p:nvPr/>
        </p:nvSpPr>
        <p:spPr>
          <a:xfrm>
            <a:off x="6096000" y="1435607"/>
            <a:ext cx="5490865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Further questions relate to the student’s object of interest.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16A38-73B5-4CA6-B208-D9D2CB894DEA}"/>
              </a:ext>
            </a:extLst>
          </p:cNvPr>
          <p:cNvSpPr txBox="1"/>
          <p:nvPr/>
        </p:nvSpPr>
        <p:spPr>
          <a:xfrm>
            <a:off x="6095997" y="3071026"/>
            <a:ext cx="5490865" cy="843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Compare with </a:t>
            </a:r>
            <a:r>
              <a:rPr lang="en-GB" dirty="0" err="1"/>
              <a:t>ChatGPT</a:t>
            </a:r>
            <a:r>
              <a:rPr lang="en-GB" dirty="0"/>
              <a:t> output.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dirty="0"/>
              <a:t>Authentic! Interviewees will need to demonstrate what they can offer over Ai.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29038-A563-4556-BF9D-E05D6DEA3550}"/>
              </a:ext>
            </a:extLst>
          </p:cNvPr>
          <p:cNvSpPr txBox="1"/>
          <p:nvPr/>
        </p:nvSpPr>
        <p:spPr>
          <a:xfrm>
            <a:off x="6095998" y="1930851"/>
            <a:ext cx="5490865" cy="26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Guide students to trusted tools (</a:t>
            </a:r>
            <a:r>
              <a:rPr lang="en-GB" dirty="0" err="1"/>
              <a:t>WolframAlpha</a:t>
            </a:r>
            <a:r>
              <a:rPr lang="en-GB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6478C-7627-4510-B499-C60692FE793A}"/>
              </a:ext>
            </a:extLst>
          </p:cNvPr>
          <p:cNvSpPr txBox="1"/>
          <p:nvPr/>
        </p:nvSpPr>
        <p:spPr>
          <a:xfrm>
            <a:off x="6095998" y="2343942"/>
            <a:ext cx="5490865" cy="585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Bespoke follow-up question:</a:t>
            </a:r>
          </a:p>
          <a:p>
            <a:pPr marL="631825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dirty="0"/>
              <a:t>Authentic! Graduates will work with clients.</a:t>
            </a:r>
          </a:p>
        </p:txBody>
      </p:sp>
    </p:spTree>
    <p:extLst>
      <p:ext uri="{BB962C8B-B14F-4D97-AF65-F5344CB8AC3E}">
        <p14:creationId xmlns:p14="http://schemas.microsoft.com/office/powerpoint/2010/main" val="55416368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divider page title 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/>
              <a:t>Larger Modules</a:t>
            </a:r>
            <a:endParaRPr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C90D2-8898-4032-E95F-A3F1C711D3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98500" y="1765381"/>
            <a:ext cx="8509000" cy="2048042"/>
          </a:xfrm>
        </p:spPr>
        <p:txBody>
          <a:bodyPr lIns="0" tIns="0" rIns="0" bIns="0" anchor="t">
            <a:norm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2280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 – alternative bullet points  on indigo templ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94359">
              <a:defRPr sz="2209"/>
            </a:pPr>
            <a:r>
              <a:rPr lang="en-GB" sz="3600" dirty="0" err="1">
                <a:solidFill>
                  <a:srgbClr val="2E2452"/>
                </a:solidFill>
              </a:rPr>
              <a:t>LargeR</a:t>
            </a:r>
            <a:r>
              <a:rPr lang="en-GB" sz="3600" dirty="0">
                <a:solidFill>
                  <a:srgbClr val="2E2452"/>
                </a:solidFill>
              </a:rPr>
              <a:t> modules</a:t>
            </a:r>
            <a:endParaRPr sz="3600" dirty="0">
              <a:solidFill>
                <a:srgbClr val="2E2452"/>
              </a:solidFill>
            </a:endParaRPr>
          </a:p>
        </p:txBody>
      </p:sp>
      <p:sp>
        <p:nvSpPr>
          <p:cNvPr id="397" name="TextBox 6"/>
          <p:cNvSpPr txBox="1">
            <a:spLocks noGrp="1"/>
          </p:cNvSpPr>
          <p:nvPr>
            <p:ph type="body" idx="22"/>
          </p:nvPr>
        </p:nvSpPr>
        <p:spPr>
          <a:xfrm>
            <a:off x="698499" y="1584987"/>
            <a:ext cx="10736879" cy="184665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Exams are inauthentic but incredibly time-efficient!</a:t>
            </a:r>
          </a:p>
          <a:p>
            <a:pPr>
              <a:lnSpc>
                <a:spcPct val="100000"/>
              </a:lnSpc>
              <a:buSzPct val="135000"/>
              <a:defRPr sz="2000">
                <a:solidFill>
                  <a:srgbClr val="000000"/>
                </a:solidFill>
              </a:defRPr>
            </a:pPr>
            <a:endParaRPr lang="en-GB" sz="2400" dirty="0"/>
          </a:p>
          <a:p>
            <a:pPr>
              <a:lnSpc>
                <a:spcPct val="100000"/>
              </a:lnSpc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Lecturers as “project managers” would require an investment of staff time. </a:t>
            </a:r>
          </a:p>
          <a:p>
            <a:pPr>
              <a:lnSpc>
                <a:spcPct val="100000"/>
              </a:lnSpc>
              <a:buSzPct val="135000"/>
              <a:defRPr sz="2000">
                <a:solidFill>
                  <a:srgbClr val="000000"/>
                </a:solidFill>
              </a:defRPr>
            </a:pPr>
            <a:endParaRPr lang="en-GB" sz="2400" dirty="0"/>
          </a:p>
          <a:p>
            <a:pPr>
              <a:lnSpc>
                <a:spcPct val="100000"/>
              </a:lnSpc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Received wisdom: exams are 10 times faster to mark than to sit.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06F26-2AE2-4709-A014-004BC9C73D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FA65D-90A5-4F22-BBEA-859F1FC61CBC}"/>
              </a:ext>
            </a:extLst>
          </p:cNvPr>
          <p:cNvSpPr txBox="1"/>
          <p:nvPr/>
        </p:nvSpPr>
        <p:spPr>
          <a:xfrm>
            <a:off x="990741" y="3715688"/>
            <a:ext cx="3077825" cy="1454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180 minute exam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120 minute exam + 6 minute viva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60 minute exam + 12 minute viva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3 times 6 minute </a:t>
            </a:r>
            <a:r>
              <a:rPr lang="en-GB" dirty="0" err="1"/>
              <a:t>vivas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3582986-C442-4FB4-9DD4-48A7D0E4A1B4}"/>
              </a:ext>
            </a:extLst>
          </p:cNvPr>
          <p:cNvSpPr/>
          <p:nvPr/>
        </p:nvSpPr>
        <p:spPr>
          <a:xfrm>
            <a:off x="4171307" y="3715688"/>
            <a:ext cx="421240" cy="1017142"/>
          </a:xfrm>
          <a:prstGeom prst="rightBrac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6" name="Graphic 5" descr="Hourglass">
            <a:extLst>
              <a:ext uri="{FF2B5EF4-FFF2-40B4-BE49-F238E27FC236}">
                <a16:creationId xmlns:a16="http://schemas.microsoft.com/office/drawing/2014/main" id="{C6D437AD-7F0F-4EB1-86C3-022A8E06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9328" y="376087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0913A-4C70-4843-AA67-1EE0E3BCCD06}"/>
              </a:ext>
            </a:extLst>
          </p:cNvPr>
          <p:cNvSpPr txBox="1"/>
          <p:nvPr/>
        </p:nvSpPr>
        <p:spPr>
          <a:xfrm>
            <a:off x="5506947" y="4068642"/>
            <a:ext cx="3077825" cy="298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18 minutes per student</a:t>
            </a:r>
          </a:p>
        </p:txBody>
      </p:sp>
    </p:spTree>
    <p:extLst>
      <p:ext uri="{BB962C8B-B14F-4D97-AF65-F5344CB8AC3E}">
        <p14:creationId xmlns:p14="http://schemas.microsoft.com/office/powerpoint/2010/main" val="34921638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 – alternative bullet points  on indigo templ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94359">
              <a:defRPr sz="2209"/>
            </a:pPr>
            <a:r>
              <a:rPr lang="en-GB" sz="3600" dirty="0">
                <a:solidFill>
                  <a:srgbClr val="2E2452"/>
                </a:solidFill>
              </a:rPr>
              <a:t>Financial Data Analysis</a:t>
            </a:r>
            <a:endParaRPr sz="3600" dirty="0">
              <a:solidFill>
                <a:srgbClr val="2E245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06F26-2AE2-4709-A014-004BC9C73D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77B9D-A201-431F-AC4F-2AE75C937719}"/>
              </a:ext>
            </a:extLst>
          </p:cNvPr>
          <p:cNvSpPr txBox="1"/>
          <p:nvPr/>
        </p:nvSpPr>
        <p:spPr>
          <a:xfrm>
            <a:off x="698500" y="1565425"/>
            <a:ext cx="5496817" cy="458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Service module with 120 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4DA90-81EB-47AA-BAB4-F92EF0681A8F}"/>
              </a:ext>
            </a:extLst>
          </p:cNvPr>
          <p:cNvSpPr txBox="1"/>
          <p:nvPr/>
        </p:nvSpPr>
        <p:spPr>
          <a:xfrm>
            <a:off x="698499" y="2241807"/>
            <a:ext cx="10294849" cy="1442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 lnSpcReduction="1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Previous assessment: 2 hour exam		(12 minutes to mark!)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 dirty="0"/>
              <a:t>Section A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Section B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dirty="0"/>
              <a:t>Closed, prescriptive questions. Little problem solving.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F0DC45-77E4-4FF4-9226-096E4497C43D}"/>
              </a:ext>
            </a:extLst>
          </p:cNvPr>
          <p:cNvSpPr txBox="1"/>
          <p:nvPr/>
        </p:nvSpPr>
        <p:spPr>
          <a:xfrm>
            <a:off x="698499" y="3902478"/>
            <a:ext cx="10294849" cy="1645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Our pitch for next year: hybrid		(still with 12 minutes to mark!)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 dirty="0"/>
              <a:t>Section A: exam conditions/coursework. Closed questions.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Section B</a:t>
            </a:r>
            <a:r>
              <a:rPr lang="en-GB" sz="2400" dirty="0"/>
              <a:t>: 6 minute </a:t>
            </a:r>
            <a:r>
              <a:rPr lang="en-GB" sz="2400" dirty="0">
                <a:solidFill>
                  <a:srgbClr val="FF0000"/>
                </a:solidFill>
              </a:rPr>
              <a:t>viva</a:t>
            </a:r>
            <a:r>
              <a:rPr lang="en-GB" sz="2400" dirty="0"/>
              <a:t>. Less prescriptive, problem solving questions.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45016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divider page title 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/>
              <a:t>Summary</a:t>
            </a:r>
            <a:endParaRPr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5F727-B829-DC84-0202-A86F69DC45A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3479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 – alternative bullet points  on indigo templ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94359">
              <a:defRPr sz="2209"/>
            </a:pPr>
            <a:r>
              <a:rPr lang="en-GB" sz="3600" dirty="0">
                <a:solidFill>
                  <a:srgbClr val="2E2452"/>
                </a:solidFill>
              </a:rPr>
              <a:t>Authentic LTA</a:t>
            </a:r>
            <a:endParaRPr sz="3600" dirty="0">
              <a:solidFill>
                <a:srgbClr val="2E2452"/>
              </a:solidFill>
            </a:endParaRPr>
          </a:p>
        </p:txBody>
      </p:sp>
      <p:sp>
        <p:nvSpPr>
          <p:cNvPr id="397" name="TextBox 6"/>
          <p:cNvSpPr txBox="1">
            <a:spLocks noGrp="1"/>
          </p:cNvSpPr>
          <p:nvPr>
            <p:ph type="body" idx="22"/>
          </p:nvPr>
        </p:nvSpPr>
        <p:spPr>
          <a:xfrm>
            <a:off x="698500" y="1351508"/>
            <a:ext cx="10736879" cy="41549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Authentic assessment: uses formats typical of professional environment</a:t>
            </a:r>
          </a:p>
          <a:p>
            <a:pPr>
              <a:lnSpc>
                <a:spcPct val="100000"/>
              </a:lnSpc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Authentic problems: “real world”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Messy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Vague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Open-ended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Support by others (have multiple contact points during assessment)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Dynamic (use bespoke follow-up questions)</a:t>
            </a:r>
          </a:p>
          <a:p>
            <a:pPr marL="851535" lvl="1" indent="-365760"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Not just “applied”</a:t>
            </a:r>
          </a:p>
          <a:p>
            <a:pPr>
              <a:lnSpc>
                <a:spcPct val="100000"/>
              </a:lnSpc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Guide students on</a:t>
            </a:r>
          </a:p>
          <a:p>
            <a:pPr marL="851535" lvl="1" indent="-365760">
              <a:lnSpc>
                <a:spcPct val="100000"/>
              </a:lnSpc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expected content (to satisfy LOs)</a:t>
            </a:r>
          </a:p>
          <a:p>
            <a:pPr marL="851535" lvl="1" indent="-365760"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explicit links to theory (to avoid LLM reliance)</a:t>
            </a:r>
          </a:p>
          <a:p>
            <a:pPr>
              <a:lnSpc>
                <a:spcPct val="100000"/>
              </a:lnSpc>
              <a:buSzPct val="135000"/>
              <a:defRPr sz="2000">
                <a:solidFill>
                  <a:srgbClr val="000000"/>
                </a:solidFill>
              </a:defRPr>
            </a:pPr>
            <a:r>
              <a:rPr lang="en-GB" sz="2000" dirty="0"/>
              <a:t>Actively compare results to LLMs – this is an authentic real-world problem!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06F26-2AE2-4709-A014-004BC9C73D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3477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55C5-BA9E-BFD7-8808-FC7770CD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E2452"/>
                </a:solidFill>
              </a:rPr>
              <a:t>References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7AA46-5290-30F4-8764-978F347D89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CFD3A-9F2C-9222-ADF9-CCB577722BB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775597"/>
          </a:xfrm>
        </p:spPr>
        <p:txBody>
          <a:bodyPr lIns="0" tIns="0" rIns="0" bIns="0" anchor="t">
            <a:spAutoFit/>
          </a:bodyPr>
          <a:lstStyle/>
          <a:p>
            <a:r>
              <a:rPr lang="en-US" dirty="0">
                <a:solidFill>
                  <a:srgbClr val="2E2452"/>
                </a:solidFill>
              </a:rPr>
              <a:t>Office for Students, Access and Participation Dashboard [accessed 24/08/23], </a:t>
            </a:r>
            <a:r>
              <a:rPr lang="en-US" dirty="0">
                <a:solidFill>
                  <a:srgbClr val="2E245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https://www.officeforstudents.org.uk/data-and-analysis/access-and-participation-data-dashboard/data-dashboard/</a:t>
            </a:r>
          </a:p>
        </p:txBody>
      </p:sp>
    </p:spTree>
    <p:extLst>
      <p:ext uri="{BB962C8B-B14F-4D97-AF65-F5344CB8AC3E}">
        <p14:creationId xmlns:p14="http://schemas.microsoft.com/office/powerpoint/2010/main" val="71348680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divider page title  goes here"/>
          <p:cNvSpPr txBox="1">
            <a:spLocks noGrp="1"/>
          </p:cNvSpPr>
          <p:nvPr>
            <p:ph type="title"/>
          </p:nvPr>
        </p:nvSpPr>
        <p:spPr>
          <a:xfrm>
            <a:off x="698500" y="439817"/>
            <a:ext cx="4038032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/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893" y="2405663"/>
            <a:ext cx="11493500" cy="2888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Dr Brendan Masterson		</a:t>
            </a:r>
            <a:r>
              <a:rPr lang="en-GB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b.masterson@mdx.ac.uk</a:t>
            </a:r>
            <a:r>
              <a:rPr lang="en-GB" sz="2000" dirty="0">
                <a:solidFill>
                  <a:schemeClr val="bg1"/>
                </a:solidFill>
              </a:rPr>
              <a:t>		@BrendanMasters4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Dr Nick Sharples 		</a:t>
            </a:r>
            <a:r>
              <a:rPr lang="en-GB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n.sharples@mdx.ac.uk</a:t>
            </a:r>
            <a:r>
              <a:rPr lang="en-GB" sz="2000" dirty="0">
                <a:solidFill>
                  <a:schemeClr val="bg1"/>
                </a:solidFill>
              </a:rPr>
              <a:t> 			@</a:t>
            </a:r>
            <a:r>
              <a:rPr lang="en-GB" sz="2000" dirty="0" err="1">
                <a:solidFill>
                  <a:schemeClr val="bg1"/>
                </a:solidFill>
              </a:rPr>
              <a:t>nick_sharples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Dr Matthew Jones 		</a:t>
            </a:r>
            <a:r>
              <a:rPr lang="en-GB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matthew.m.jones@ucl.ac.uk</a:t>
            </a:r>
            <a:r>
              <a:rPr lang="en-GB" sz="2000" dirty="0">
                <a:solidFill>
                  <a:schemeClr val="bg1"/>
                </a:solidFill>
              </a:rPr>
              <a:t> 		@doc_jones1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Dr Snezana Lawrence 		</a:t>
            </a:r>
            <a:r>
              <a:rPr lang="en-GB" sz="2000" dirty="0">
                <a:solidFill>
                  <a:schemeClr val="bg1"/>
                </a:solidFill>
                <a:latin typeface="Segoe U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s.lawrence@mdx.ac.uk</a:t>
            </a:r>
            <a:r>
              <a:rPr lang="en-GB" sz="2000" dirty="0">
                <a:solidFill>
                  <a:schemeClr val="bg1"/>
                </a:solidFill>
              </a:rPr>
              <a:t> 			@</a:t>
            </a:r>
            <a:r>
              <a:rPr lang="en-GB" sz="2000" dirty="0" err="1">
                <a:solidFill>
                  <a:schemeClr val="bg1"/>
                </a:solidFill>
              </a:rPr>
              <a:t>snezanalawrence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Dr Alison Megeney 		</a:t>
            </a:r>
            <a:r>
              <a:rPr lang="en-GB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a.megeney@mdx.ac.uk</a:t>
            </a:r>
            <a:r>
              <a:rPr lang="en-GB" sz="2000" dirty="0">
                <a:solidFill>
                  <a:schemeClr val="bg1"/>
                </a:solidFill>
              </a:rPr>
              <a:t> 			@</a:t>
            </a:r>
            <a:r>
              <a:rPr lang="en-GB" sz="2000" dirty="0" err="1">
                <a:solidFill>
                  <a:schemeClr val="bg1"/>
                </a:solidFill>
              </a:rPr>
              <a:t>DrAliMegs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9C368B5-FFA5-D6D2-8C50-BBB73F07AB9B}"/>
              </a:ext>
            </a:extLst>
          </p:cNvPr>
          <p:cNvSpPr txBox="1">
            <a:spLocks/>
          </p:cNvSpPr>
          <p:nvPr/>
        </p:nvSpPr>
        <p:spPr>
          <a:xfrm>
            <a:off x="515893" y="1864733"/>
            <a:ext cx="375414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None/>
            </a:pPr>
            <a:r>
              <a:rPr lang="en-GB" sz="2400" dirty="0">
                <a:solidFill>
                  <a:schemeClr val="bg1"/>
                </a:solidFill>
              </a:rPr>
              <a:t>MESH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8392301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E393-685B-F58D-8810-FD7A4E47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E2452"/>
                </a:solidFill>
              </a:rPr>
              <a:t>Signature Pedagogies in </a:t>
            </a:r>
            <a:r>
              <a:rPr lang="en-US" dirty="0" err="1">
                <a:solidFill>
                  <a:srgbClr val="2E2452"/>
                </a:solidFill>
              </a:rPr>
              <a:t>Maths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4D170-5400-54DB-D377-DC1702C9DA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D0C15-7C8C-FED3-709F-D7BA25952B9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2363724"/>
          </a:xfrm>
        </p:spPr>
        <p:txBody>
          <a:bodyPr lIns="0" tIns="0" rIns="0" bIns="0" anchor="t">
            <a:spAutoFit/>
          </a:bodyPr>
          <a:lstStyle/>
          <a:p>
            <a:r>
              <a:rPr lang="en-US" sz="2400" dirty="0">
                <a:solidFill>
                  <a:srgbClr val="2E2452"/>
                </a:solidFill>
              </a:rPr>
              <a:t>At the point of revalidation of our undergraduate </a:t>
            </a:r>
            <a:r>
              <a:rPr lang="en-US" sz="2400" dirty="0" err="1">
                <a:solidFill>
                  <a:srgbClr val="2E2452"/>
                </a:solidFill>
              </a:rPr>
              <a:t>maths</a:t>
            </a:r>
            <a:r>
              <a:rPr lang="en-US" sz="2400" dirty="0">
                <a:solidFill>
                  <a:srgbClr val="2E2452"/>
                </a:solidFill>
              </a:rPr>
              <a:t> </a:t>
            </a:r>
            <a:r>
              <a:rPr lang="en-US" sz="2400" dirty="0" err="1">
                <a:solidFill>
                  <a:srgbClr val="2E2452"/>
                </a:solidFill>
              </a:rPr>
              <a:t>programmes</a:t>
            </a:r>
            <a:r>
              <a:rPr lang="en-US" sz="2400" dirty="0">
                <a:solidFill>
                  <a:srgbClr val="2E2452"/>
                </a:solidFill>
              </a:rPr>
              <a:t> </a:t>
            </a:r>
            <a:r>
              <a:rPr lang="en-GB" sz="2400" dirty="0">
                <a:solidFill>
                  <a:srgbClr val="2E2452"/>
                </a:solidFill>
              </a:rPr>
              <a:t>we removed exams.</a:t>
            </a:r>
          </a:p>
          <a:p>
            <a:r>
              <a:rPr lang="en-GB" sz="2400" dirty="0">
                <a:solidFill>
                  <a:srgbClr val="2E2452"/>
                </a:solidFill>
              </a:rPr>
              <a:t>Goal was to focus more on continuous authentic assessment and learning.</a:t>
            </a:r>
          </a:p>
          <a:p>
            <a:r>
              <a:rPr lang="en-GB" sz="2400" dirty="0">
                <a:solidFill>
                  <a:srgbClr val="2E2452"/>
                </a:solidFill>
              </a:rPr>
              <a:t>A greater emphasis placed on employability skills which maths students traditionally lack such as communication skills.</a:t>
            </a:r>
          </a:p>
          <a:p>
            <a:r>
              <a:rPr lang="en-GB" sz="2400" dirty="0">
                <a:solidFill>
                  <a:srgbClr val="2E2452"/>
                </a:solidFill>
              </a:rPr>
              <a:t>Technology platforms were also integrated into assessment and learning to help bridge the digital divide.</a:t>
            </a:r>
          </a:p>
        </p:txBody>
      </p:sp>
    </p:spTree>
    <p:extLst>
      <p:ext uri="{BB962C8B-B14F-4D97-AF65-F5344CB8AC3E}">
        <p14:creationId xmlns:p14="http://schemas.microsoft.com/office/powerpoint/2010/main" val="22129775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53F9-B3CD-1288-704D-DFCB941F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E2452"/>
                </a:solidFill>
              </a:rPr>
              <a:t>Our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E5285-20FF-A6A8-BA2D-D05105A24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0ED2C-F82F-A385-72C4-9071D3DFDBF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3277820"/>
          </a:xfrm>
        </p:spPr>
        <p:txBody>
          <a:bodyPr lIns="0" tIns="0" rIns="0" bIns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>
                <a:solidFill>
                  <a:srgbClr val="000000"/>
                </a:solidFill>
              </a:rPr>
              <a:t>The demographics of the MDX students have particular difficulties:</a:t>
            </a:r>
            <a:endParaRPr lang="en-US"/>
          </a:p>
          <a:p>
            <a:pPr marL="0" indent="0">
              <a:lnSpc>
                <a:spcPct val="100000"/>
              </a:lnSpc>
              <a:buNone/>
            </a:pPr>
            <a:endParaRPr lang="en-GB" sz="2400">
              <a:solidFill>
                <a:srgbClr val="000000"/>
              </a:solidFill>
            </a:endParaRPr>
          </a:p>
          <a:p>
            <a:pPr marL="1348740" lvl="2" indent="-365760">
              <a:lnSpc>
                <a:spcPct val="100000"/>
              </a:lnSpc>
            </a:pPr>
            <a:r>
              <a:rPr lang="en-GB" sz="2400">
                <a:solidFill>
                  <a:srgbClr val="000000"/>
                </a:solidFill>
              </a:rPr>
              <a:t>60.6% of Full-Time Undergraduates are from IMD quintile 1 or 2 (latest 2021-22 OFS data)</a:t>
            </a:r>
          </a:p>
          <a:p>
            <a:pPr marL="1348740" lvl="2" indent="-365760">
              <a:lnSpc>
                <a:spcPct val="100000"/>
              </a:lnSpc>
            </a:pPr>
            <a:r>
              <a:rPr lang="en-GB" sz="2400">
                <a:solidFill>
                  <a:srgbClr val="000000"/>
                </a:solidFill>
              </a:rPr>
              <a:t>41.2% were eligible for free school meals (latest 2021-22 OFS data)</a:t>
            </a:r>
          </a:p>
          <a:p>
            <a:pPr marL="1348740" lvl="2" indent="-365760">
              <a:lnSpc>
                <a:spcPct val="100000"/>
              </a:lnSpc>
            </a:pPr>
            <a:r>
              <a:rPr lang="en-GB" sz="2400">
                <a:solidFill>
                  <a:srgbClr val="000000"/>
                </a:solidFill>
              </a:rPr>
              <a:t>Digital poverty presents a significant obstacle to success for our students.</a:t>
            </a:r>
          </a:p>
          <a:p>
            <a:pPr marL="1348740" lvl="2" indent="-365760">
              <a:lnSpc>
                <a:spcPct val="10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188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D687-07B4-120E-D8BD-AD8BF3F5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E2452"/>
                </a:solidFill>
              </a:rPr>
              <a:t>The common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11A84-5A9C-1EFF-10F9-D21826254B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96C44-3D63-6327-48D1-EA5C91F1EDC2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2539157"/>
          </a:xfrm>
        </p:spPr>
        <p:txBody>
          <a:bodyPr lIns="0" tIns="0" rIns="0" bIns="0" anchor="t">
            <a:spAutoFit/>
          </a:bodyPr>
          <a:lstStyle/>
          <a:p>
            <a:pPr marL="365760" indent="-365760">
              <a:lnSpc>
                <a:spcPct val="100000"/>
              </a:lnSpc>
            </a:pPr>
            <a:endParaRPr lang="en-US"/>
          </a:p>
          <a:p>
            <a:pPr marL="1348740" lvl="2" indent="-365760">
              <a:lnSpc>
                <a:spcPct val="100000"/>
              </a:lnSpc>
            </a:pPr>
            <a:r>
              <a:rPr lang="en-GB" sz="2400">
                <a:solidFill>
                  <a:srgbClr val="000000"/>
                </a:solidFill>
              </a:rPr>
              <a:t>We loan our students with iPads and Apple pencils for the duration of their degrees.</a:t>
            </a:r>
          </a:p>
          <a:p>
            <a:pPr marL="1348740" lvl="2" indent="-365760">
              <a:lnSpc>
                <a:spcPct val="100000"/>
              </a:lnSpc>
            </a:pPr>
            <a:r>
              <a:rPr lang="en-GB" sz="2400">
                <a:solidFill>
                  <a:srgbClr val="000000"/>
                </a:solidFill>
              </a:rPr>
              <a:t>The common platform is used by staff and students and fully integrated into classes.</a:t>
            </a:r>
          </a:p>
          <a:p>
            <a:pPr marL="1348740" lvl="2" indent="-365760">
              <a:lnSpc>
                <a:spcPct val="100000"/>
              </a:lnSpc>
            </a:pPr>
            <a:r>
              <a:rPr lang="en-GB" sz="2400">
                <a:solidFill>
                  <a:srgbClr val="000000"/>
                </a:solidFill>
              </a:rPr>
              <a:t>Knowing each student has access to identical hardware and software has allowed us to innovate in assessment</a:t>
            </a:r>
          </a:p>
        </p:txBody>
      </p:sp>
    </p:spTree>
    <p:extLst>
      <p:ext uri="{BB962C8B-B14F-4D97-AF65-F5344CB8AC3E}">
        <p14:creationId xmlns:p14="http://schemas.microsoft.com/office/powerpoint/2010/main" val="16445457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divider page title 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/>
              <a:t>What is a professional Mathematician?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1633509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2A4A-6D21-4976-908B-85A1A186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2E2452"/>
                </a:solidFill>
              </a:rPr>
              <a:t>Problem solving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6C213-1582-4E90-B9F2-E502146AA8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0C1ED-9AA0-4178-B624-50CAD027536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3939540"/>
          </a:xfrm>
        </p:spPr>
        <p:txBody>
          <a:bodyPr/>
          <a:lstStyle/>
          <a:p>
            <a:pPr marL="365760" indent="-365760">
              <a:lnSpc>
                <a:spcPct val="100000"/>
              </a:lnSpc>
              <a:buSzPct val="135000"/>
              <a:buBlip>
                <a:blip r:embed="rId2"/>
              </a:buBlip>
              <a:defRPr sz="2000">
                <a:solidFill>
                  <a:srgbClr val="000000"/>
                </a:solidFill>
              </a:defRPr>
            </a:pPr>
            <a:endParaRPr lang="en-GB" sz="2400" dirty="0"/>
          </a:p>
          <a:p>
            <a:pPr marL="1348740" lvl="2" indent="-365760">
              <a:lnSpc>
                <a:spcPct val="100000"/>
              </a:lnSpc>
              <a:buSzPct val="135000"/>
              <a:buBlip>
                <a:blip r:embed="rId2"/>
              </a:buBlip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Maths graduates have a reputation for excellent problem solving skills.</a:t>
            </a:r>
          </a:p>
          <a:p>
            <a:pPr marL="1348740" lvl="2" indent="-365760">
              <a:lnSpc>
                <a:spcPct val="100000"/>
              </a:lnSpc>
              <a:buSzPct val="135000"/>
              <a:buBlip>
                <a:blip r:embed="rId2"/>
              </a:buBlip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However, these skills are often developed through abstract but well defined problems.</a:t>
            </a:r>
          </a:p>
          <a:p>
            <a:pPr marL="1348740" lvl="2" indent="-365760">
              <a:lnSpc>
                <a:spcPct val="100000"/>
              </a:lnSpc>
              <a:buSzPct val="135000"/>
              <a:buBlip>
                <a:blip r:embed="rId2"/>
              </a:buBlip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Professional mathematicians are, on the other hand, are expected to use these problem solving skills to solve vague problems with real world data.</a:t>
            </a:r>
          </a:p>
          <a:p>
            <a:pPr marL="1348740" lvl="2" indent="-365760">
              <a:lnSpc>
                <a:spcPct val="100000"/>
              </a:lnSpc>
              <a:buSzPct val="135000"/>
              <a:buBlip>
                <a:blip r:embed="rId2"/>
              </a:buBlip>
              <a:defRPr sz="2000">
                <a:solidFill>
                  <a:srgbClr val="000000"/>
                </a:solidFill>
              </a:defRPr>
            </a:pPr>
            <a:r>
              <a:rPr lang="en-GB" sz="2400" dirty="0"/>
              <a:t>It is important to bridge this disconnect and present students with contextualised problems with no obvious solution.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914649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 – alternative bullet points  on indigo templ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94359">
              <a:defRPr sz="2209"/>
            </a:pPr>
            <a:r>
              <a:rPr lang="en-GB" sz="3200">
                <a:solidFill>
                  <a:srgbClr val="2E2452"/>
                </a:solidFill>
              </a:rPr>
              <a:t>Industry tools </a:t>
            </a:r>
            <a:endParaRPr sz="3200">
              <a:solidFill>
                <a:srgbClr val="2E2452"/>
              </a:solidFill>
            </a:endParaRPr>
          </a:p>
        </p:txBody>
      </p:sp>
      <p:sp>
        <p:nvSpPr>
          <p:cNvPr id="396" name="presentation title here"/>
          <p:cNvSpPr txBox="1">
            <a:spLocks noGrp="1"/>
          </p:cNvSpPr>
          <p:nvPr>
            <p:ph type="body" idx="21"/>
          </p:nvPr>
        </p:nvSpPr>
        <p:spPr>
          <a:xfrm>
            <a:off x="7679198" y="6505458"/>
            <a:ext cx="3944150" cy="246221"/>
          </a:xfrm>
          <a:prstGeom prst="rect">
            <a:avLst/>
          </a:prstGeom>
        </p:spPr>
        <p:txBody>
          <a:bodyPr/>
          <a:lstStyle/>
          <a:p>
            <a:r>
              <a:rPr lang="en-GB"/>
              <a:t>Engaging with maths online</a:t>
            </a:r>
            <a:endParaRPr lang="nn-NO"/>
          </a:p>
        </p:txBody>
      </p:sp>
      <p:sp>
        <p:nvSpPr>
          <p:cNvPr id="397" name="TextBox 6"/>
          <p:cNvSpPr txBox="1">
            <a:spLocks noGrp="1"/>
          </p:cNvSpPr>
          <p:nvPr>
            <p:ph type="body" idx="22"/>
          </p:nvPr>
        </p:nvSpPr>
        <p:spPr>
          <a:xfrm>
            <a:off x="698500" y="1584987"/>
            <a:ext cx="10160000" cy="4062651"/>
          </a:xfrm>
          <a:prstGeom prst="rect">
            <a:avLst/>
          </a:prstGeom>
        </p:spPr>
        <p:txBody>
          <a:bodyPr/>
          <a:lstStyle/>
          <a:p>
            <a:pPr marL="365760" indent="-365760">
              <a:lnSpc>
                <a:spcPct val="100000"/>
              </a:lnSpc>
              <a:buSzPct val="135000"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endParaRPr lang="en-GB" sz="2400"/>
          </a:p>
          <a:p>
            <a:pPr marL="1348740" lvl="2" indent="-365760">
              <a:lnSpc>
                <a:spcPct val="100000"/>
              </a:lnSpc>
              <a:buSzPct val="135000"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rPr lang="en-GB" sz="2400"/>
              <a:t>An authentic approach to learning dictates that students should learn material in a way that replicates the way in which would allow them to become familiar with real world problems.</a:t>
            </a:r>
          </a:p>
          <a:p>
            <a:pPr marL="1348740" lvl="2" indent="-365760">
              <a:lnSpc>
                <a:spcPct val="100000"/>
              </a:lnSpc>
              <a:buSzPct val="135000"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rPr lang="en-GB" sz="2400"/>
              <a:t>One way to facilitate this is to build in industry standard tools in to the curriculum.</a:t>
            </a:r>
          </a:p>
          <a:p>
            <a:pPr marL="1348740" lvl="2" indent="-365760">
              <a:lnSpc>
                <a:spcPct val="100000"/>
              </a:lnSpc>
              <a:buSzPct val="135000"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rPr lang="en-GB" sz="2400"/>
              <a:t>On our undergraduate maths programmes we have decided to use RStudio Server throughout our probability and statistics modules. </a:t>
            </a:r>
          </a:p>
          <a:p>
            <a:pPr marL="1348740" lvl="2" indent="-365760">
              <a:lnSpc>
                <a:spcPct val="100000"/>
              </a:lnSpc>
              <a:buSzPct val="135000"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endParaRPr lang="en-GB" sz="2400"/>
          </a:p>
          <a:p>
            <a:pPr marL="0" indent="0">
              <a:lnSpc>
                <a:spcPct val="100000"/>
              </a:lnSpc>
              <a:buSzPct val="135000"/>
              <a:buNone/>
              <a:defRPr sz="2000">
                <a:solidFill>
                  <a:srgbClr val="000000"/>
                </a:solidFill>
              </a:defRPr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022973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7E54-5907-2D21-8558-65111378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 assessment and problems</a:t>
            </a:r>
          </a:p>
        </p:txBody>
      </p:sp>
    </p:spTree>
    <p:extLst>
      <p:ext uri="{BB962C8B-B14F-4D97-AF65-F5344CB8AC3E}">
        <p14:creationId xmlns:p14="http://schemas.microsoft.com/office/powerpoint/2010/main" val="364287393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338aa20-ecca-4eda-acbf-fcd4f2663ef7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323F7B216BD46A09A03009C5B44EF" ma:contentTypeVersion="16" ma:contentTypeDescription="Create a new document." ma:contentTypeScope="" ma:versionID="7d1839bcd716d3c6c7bf4b23cb252a94">
  <xsd:schema xmlns:xsd="http://www.w3.org/2001/XMLSchema" xmlns:xs="http://www.w3.org/2001/XMLSchema" xmlns:p="http://schemas.microsoft.com/office/2006/metadata/properties" xmlns:ns3="ae18142e-521a-4f94-95a4-9be7a5f60692" xmlns:ns4="349f53eb-7756-4e1a-81d5-c0f099081274" targetNamespace="http://schemas.microsoft.com/office/2006/metadata/properties" ma:root="true" ma:fieldsID="e0f58962b496ccaa42426ca90618902d" ns3:_="" ns4:_="">
    <xsd:import namespace="ae18142e-521a-4f94-95a4-9be7a5f60692"/>
    <xsd:import namespace="349f53eb-7756-4e1a-81d5-c0f0990812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8142e-521a-4f94-95a4-9be7a5f606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f53eb-7756-4e1a-81d5-c0f0990812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18142e-521a-4f94-95a4-9be7a5f60692" xsi:nil="true"/>
  </documentManagement>
</p:properties>
</file>

<file path=customXml/itemProps1.xml><?xml version="1.0" encoding="utf-8"?>
<ds:datastoreItem xmlns:ds="http://schemas.openxmlformats.org/officeDocument/2006/customXml" ds:itemID="{39CDC091-3C92-4F47-A5BB-7C4828C205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94DE1D-141E-477B-BFE3-4FE4FF62F6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8142e-521a-4f94-95a4-9be7a5f60692"/>
    <ds:schemaRef ds:uri="349f53eb-7756-4e1a-81d5-c0f0990812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7949D9-BD0B-4662-8456-E88B92722365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ae18142e-521a-4f94-95a4-9be7a5f60692"/>
    <ds:schemaRef ds:uri="http://www.w3.org/XML/1998/namespace"/>
    <ds:schemaRef ds:uri="349f53eb-7756-4e1a-81d5-c0f09908127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1323</Words>
  <Application>Microsoft Office PowerPoint</Application>
  <PresentationFormat>Widescreen</PresentationFormat>
  <Paragraphs>159</Paragraphs>
  <Slides>28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Ming Std L</vt:lpstr>
      <vt:lpstr>Arial</vt:lpstr>
      <vt:lpstr>Arial Black</vt:lpstr>
      <vt:lpstr>Calibri</vt:lpstr>
      <vt:lpstr>Courier New</vt:lpstr>
      <vt:lpstr>Dax-Medium</vt:lpstr>
      <vt:lpstr>Segoe UI</vt:lpstr>
      <vt:lpstr>Office Theme</vt:lpstr>
      <vt:lpstr>Authenticity in Learning, Teaching &amp; Assessment</vt:lpstr>
      <vt:lpstr>Signature pedagogies</vt:lpstr>
      <vt:lpstr>Signature Pedagogies in Maths</vt:lpstr>
      <vt:lpstr>Our students</vt:lpstr>
      <vt:lpstr>The common platform</vt:lpstr>
      <vt:lpstr>What is a professional Mathematician?</vt:lpstr>
      <vt:lpstr>Problem solving</vt:lpstr>
      <vt:lpstr>Industry tools </vt:lpstr>
      <vt:lpstr>Authentic assessment and problems</vt:lpstr>
      <vt:lpstr>Authentic Assessment</vt:lpstr>
      <vt:lpstr>Authentic assessment</vt:lpstr>
      <vt:lpstr>Authentic Problems</vt:lpstr>
      <vt:lpstr>Authentic Problem Examples</vt:lpstr>
      <vt:lpstr>PROBLEM SOLVING 2020-21</vt:lpstr>
      <vt:lpstr>What the students say</vt:lpstr>
      <vt:lpstr>PROBLEM SOLVING From 2022</vt:lpstr>
      <vt:lpstr>Mathematical Statistics</vt:lpstr>
      <vt:lpstr>Multivariable Calculus</vt:lpstr>
      <vt:lpstr>Multivariable Calculus</vt:lpstr>
      <vt:lpstr>Multivariable Calculus</vt:lpstr>
      <vt:lpstr>Multivariable Calculus</vt:lpstr>
      <vt:lpstr>Larger Modules</vt:lpstr>
      <vt:lpstr>LargeR modules</vt:lpstr>
      <vt:lpstr>Financial Data Analysis</vt:lpstr>
      <vt:lpstr>Summary</vt:lpstr>
      <vt:lpstr>Authentic LTA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title slide here Arial black</dc:title>
  <dc:creator>Daniella Feldman</dc:creator>
  <cp:lastModifiedBy>Nicholas Sharples</cp:lastModifiedBy>
  <cp:revision>433</cp:revision>
  <cp:lastPrinted>2021-09-02T11:54:29Z</cp:lastPrinted>
  <dcterms:modified xsi:type="dcterms:W3CDTF">2023-09-04T14:13:18Z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0x010100A73323F7B216BD46A09A03009C5B44EF</vt:lpwstr>
  </property>
  <property fmtid="{D5CDD505-2E9C-101B-9397-08002B2CF9AE}" pid="3" name="MediaServiceImageTags">
    <vt:lpwstr/>
  </property>
</Properties>
</file>